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6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Monday, September 20,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12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Monday, September 20,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6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Monday, September 20,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79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Monday, September 20,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8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Monday, September 20,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0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Monday, September 20,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Monday, September 20,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9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Monday, September 20,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937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Monday, September 20,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7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Monday, September 20,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6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Monday, September 20,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7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Monday, September 20,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8858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1" r:id="rId6"/>
    <p:sldLayoutId id="2147483827" r:id="rId7"/>
    <p:sldLayoutId id="2147483828" r:id="rId8"/>
    <p:sldLayoutId id="2147483829" r:id="rId9"/>
    <p:sldLayoutId id="2147483830" r:id="rId10"/>
    <p:sldLayoutId id="214748383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:a16="http://schemas.microsoft.com/office/drawing/2014/main" id="{A35C5297-7623-44A6-B13A-4424C8257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666E46BD-1D93-4B75-A1AD-F8DCF32C3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2893A2-E325-4847-9547-A7F80564E1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0" y="728663"/>
            <a:ext cx="5015638" cy="2795737"/>
          </a:xfrm>
        </p:spPr>
        <p:txBody>
          <a:bodyPr>
            <a:normAutofit/>
          </a:bodyPr>
          <a:lstStyle/>
          <a:p>
            <a:r>
              <a:rPr lang="en-GB">
                <a:latin typeface="Comic Sans MS" panose="030F0702030302020204" pitchFamily="66" charset="0"/>
              </a:rPr>
              <a:t>United Against Bullying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3C44CBB-45C2-4C21-9AF3-ACF1CEFF41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56" b="1"/>
          <a:stretch/>
        </p:blipFill>
        <p:spPr bwMode="auto">
          <a:xfrm>
            <a:off x="647479" y="585438"/>
            <a:ext cx="5437859" cy="5358727"/>
          </a:xfrm>
          <a:custGeom>
            <a:avLst/>
            <a:gdLst/>
            <a:ahLst/>
            <a:cxnLst/>
            <a:rect l="l" t="t" r="r" b="b"/>
            <a:pathLst>
              <a:path w="5437859" h="5358727">
                <a:moveTo>
                  <a:pt x="2442245" y="12"/>
                </a:moveTo>
                <a:cubicBezTo>
                  <a:pt x="2708249" y="-1139"/>
                  <a:pt x="3417096" y="86121"/>
                  <a:pt x="3772502" y="222641"/>
                </a:cubicBezTo>
                <a:cubicBezTo>
                  <a:pt x="4178135" y="378663"/>
                  <a:pt x="4516888" y="502516"/>
                  <a:pt x="4794198" y="943240"/>
                </a:cubicBezTo>
                <a:cubicBezTo>
                  <a:pt x="5070964" y="1383427"/>
                  <a:pt x="5480948" y="2332430"/>
                  <a:pt x="5434186" y="2864301"/>
                </a:cubicBezTo>
                <a:cubicBezTo>
                  <a:pt x="5387424" y="3395099"/>
                  <a:pt x="5199832" y="3941446"/>
                  <a:pt x="4762661" y="4378953"/>
                </a:cubicBezTo>
                <a:cubicBezTo>
                  <a:pt x="4309722" y="4878654"/>
                  <a:pt x="3935081" y="5128505"/>
                  <a:pt x="3497910" y="5222333"/>
                </a:cubicBezTo>
                <a:cubicBezTo>
                  <a:pt x="3184713" y="5265762"/>
                  <a:pt x="2870973" y="5385861"/>
                  <a:pt x="2557776" y="5353156"/>
                </a:cubicBezTo>
                <a:cubicBezTo>
                  <a:pt x="2244579" y="5320450"/>
                  <a:pt x="1751402" y="5242707"/>
                  <a:pt x="1374043" y="5019128"/>
                </a:cubicBezTo>
                <a:cubicBezTo>
                  <a:pt x="1108696" y="4831472"/>
                  <a:pt x="796586" y="4519963"/>
                  <a:pt x="483933" y="4019189"/>
                </a:cubicBezTo>
                <a:cubicBezTo>
                  <a:pt x="171824" y="3582755"/>
                  <a:pt x="0" y="3082518"/>
                  <a:pt x="0" y="2536171"/>
                </a:cubicBezTo>
                <a:cubicBezTo>
                  <a:pt x="0" y="2411246"/>
                  <a:pt x="296885" y="1177542"/>
                  <a:pt x="749280" y="771132"/>
                </a:cubicBezTo>
                <a:cubicBezTo>
                  <a:pt x="1202764" y="365259"/>
                  <a:pt x="1858520" y="99860"/>
                  <a:pt x="2357678" y="6032"/>
                </a:cubicBezTo>
                <a:cubicBezTo>
                  <a:pt x="2375281" y="2145"/>
                  <a:pt x="2404244" y="176"/>
                  <a:pt x="2442245" y="12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691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CA1620-2C02-4B4E-97C8-06FCE85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57DE79-27F8-4881-BE3B-5321D1801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3608-1322-485D-B942-B827E6997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3527" y="954724"/>
            <a:ext cx="10904945" cy="3364228"/>
            <a:chOff x="643527" y="954724"/>
            <a:chExt cx="10904945" cy="3364228"/>
          </a:xfrm>
        </p:grpSpPr>
        <p:sp>
          <p:nvSpPr>
            <p:cNvPr id="13" name="Freeform 78">
              <a:extLst>
                <a:ext uri="{FF2B5EF4-FFF2-40B4-BE49-F238E27FC236}">
                  <a16:creationId xmlns:a16="http://schemas.microsoft.com/office/drawing/2014/main" id="{7975F1CD-7143-447F-AC1A-8D3EA46ECA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083914" y="3331230"/>
              <a:ext cx="879143" cy="903430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4" name="Freeform 79">
              <a:extLst>
                <a:ext uri="{FF2B5EF4-FFF2-40B4-BE49-F238E27FC236}">
                  <a16:creationId xmlns:a16="http://schemas.microsoft.com/office/drawing/2014/main" id="{501A6B8C-11DF-404A-89DD-354DA4C1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869193" y="1989904"/>
              <a:ext cx="743890" cy="1195221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5" name="Freeform 85">
              <a:extLst>
                <a:ext uri="{FF2B5EF4-FFF2-40B4-BE49-F238E27FC236}">
                  <a16:creationId xmlns:a16="http://schemas.microsoft.com/office/drawing/2014/main" id="{14D1F65C-CD34-4E1F-8743-D3879A871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316205" y="967005"/>
              <a:ext cx="541011" cy="981989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E5C58F66-1B6C-4935-9BB4-583D612CD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62739" y="2385730"/>
              <a:ext cx="985733" cy="504616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7" name="Freeform 84">
              <a:extLst>
                <a:ext uri="{FF2B5EF4-FFF2-40B4-BE49-F238E27FC236}">
                  <a16:creationId xmlns:a16="http://schemas.microsoft.com/office/drawing/2014/main" id="{F41F116D-556B-4BC2-9DCD-46DA7CCC0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874527">
              <a:off x="10288245" y="954724"/>
              <a:ext cx="852074" cy="892781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87">
              <a:extLst>
                <a:ext uri="{FF2B5EF4-FFF2-40B4-BE49-F238E27FC236}">
                  <a16:creationId xmlns:a16="http://schemas.microsoft.com/office/drawing/2014/main" id="{DE46F0F4-2435-4BDC-A92C-EB1360880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20630858">
              <a:off x="10224385" y="3437261"/>
              <a:ext cx="824227" cy="881691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485" y="-594973"/>
            <a:ext cx="9093200" cy="2803071"/>
          </a:xfrm>
        </p:spPr>
        <p:txBody>
          <a:bodyPr anchor="ctr">
            <a:normAutofit/>
          </a:bodyPr>
          <a:lstStyle/>
          <a:p>
            <a:r>
              <a:rPr lang="en-GB" sz="6000" dirty="0">
                <a:latin typeface="Comic Sans MS" panose="030F0702030302020204" pitchFamily="66" charset="0"/>
              </a:rPr>
              <a:t>The Outsider</a:t>
            </a:r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085AB271-571D-4C19-9FCC-C760834A8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5693226" y="359229"/>
            <a:ext cx="805544" cy="12191999"/>
          </a:xfrm>
          <a:custGeom>
            <a:avLst/>
            <a:gdLst>
              <a:gd name="connsiteX0" fmla="*/ 0 w 1214924"/>
              <a:gd name="connsiteY0" fmla="*/ 12191999 h 12191999"/>
              <a:gd name="connsiteX1" fmla="*/ 32 w 1214924"/>
              <a:gd name="connsiteY1" fmla="*/ 12166053 h 12191999"/>
              <a:gd name="connsiteX2" fmla="*/ 59979 w 1214924"/>
              <a:gd name="connsiteY2" fmla="*/ 9224089 h 12191999"/>
              <a:gd name="connsiteX3" fmla="*/ 120877 w 1214924"/>
              <a:gd name="connsiteY3" fmla="*/ 8004225 h 12191999"/>
              <a:gd name="connsiteX4" fmla="*/ 59979 w 1214924"/>
              <a:gd name="connsiteY4" fmla="*/ 7211315 h 12191999"/>
              <a:gd name="connsiteX5" fmla="*/ 59979 w 1214924"/>
              <a:gd name="connsiteY5" fmla="*/ 6601383 h 12191999"/>
              <a:gd name="connsiteX6" fmla="*/ 59979 w 1214924"/>
              <a:gd name="connsiteY6" fmla="*/ 5015562 h 12191999"/>
              <a:gd name="connsiteX7" fmla="*/ 120877 w 1214924"/>
              <a:gd name="connsiteY7" fmla="*/ 3185768 h 12191999"/>
              <a:gd name="connsiteX8" fmla="*/ 74847 w 1214924"/>
              <a:gd name="connsiteY8" fmla="*/ 4714 h 12191999"/>
              <a:gd name="connsiteX9" fmla="*/ 74778 w 1214924"/>
              <a:gd name="connsiteY9" fmla="*/ 0 h 12191999"/>
              <a:gd name="connsiteX10" fmla="*/ 1214924 w 1214924"/>
              <a:gd name="connsiteY10" fmla="*/ 0 h 12191999"/>
              <a:gd name="connsiteX11" fmla="*/ 1214924 w 1214924"/>
              <a:gd name="connsiteY11" fmla="*/ 12191999 h 121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924" h="12191999">
                <a:moveTo>
                  <a:pt x="0" y="12191999"/>
                </a:moveTo>
                <a:lnTo>
                  <a:pt x="32" y="12166053"/>
                </a:lnTo>
                <a:cubicBezTo>
                  <a:pt x="2886" y="11339787"/>
                  <a:pt x="14305" y="10367710"/>
                  <a:pt x="59979" y="9224089"/>
                </a:cubicBezTo>
                <a:cubicBezTo>
                  <a:pt x="120877" y="8004225"/>
                  <a:pt x="120877" y="8004225"/>
                  <a:pt x="120877" y="8004225"/>
                </a:cubicBezTo>
                <a:cubicBezTo>
                  <a:pt x="120877" y="7760253"/>
                  <a:pt x="59979" y="7516280"/>
                  <a:pt x="59979" y="7211315"/>
                </a:cubicBezTo>
                <a:cubicBezTo>
                  <a:pt x="59979" y="6906349"/>
                  <a:pt x="59979" y="6662377"/>
                  <a:pt x="59979" y="6601383"/>
                </a:cubicBezTo>
                <a:cubicBezTo>
                  <a:pt x="59979" y="5015562"/>
                  <a:pt x="59979" y="5015562"/>
                  <a:pt x="59979" y="5015562"/>
                </a:cubicBezTo>
                <a:cubicBezTo>
                  <a:pt x="120877" y="3185768"/>
                  <a:pt x="120877" y="3185768"/>
                  <a:pt x="120877" y="3185768"/>
                </a:cubicBezTo>
                <a:cubicBezTo>
                  <a:pt x="98040" y="1607571"/>
                  <a:pt x="83767" y="621197"/>
                  <a:pt x="74847" y="4714"/>
                </a:cubicBezTo>
                <a:lnTo>
                  <a:pt x="74778" y="0"/>
                </a:lnTo>
                <a:lnTo>
                  <a:pt x="1214924" y="0"/>
                </a:lnTo>
                <a:lnTo>
                  <a:pt x="1214924" y="12191999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6599B86-B7B0-4AED-9B21-0DBF53C4B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394498"/>
            <a:ext cx="2117225" cy="1315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7B2BB1-13D4-4362-87DB-971E4F8A2D00}"/>
              </a:ext>
            </a:extLst>
          </p:cNvPr>
          <p:cNvSpPr txBox="1"/>
          <p:nvPr/>
        </p:nvSpPr>
        <p:spPr>
          <a:xfrm>
            <a:off x="2858313" y="1809671"/>
            <a:ext cx="656956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They often see the bullying behaviour and even though they know it is wrong, they decide to ignore it and walk away.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26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CA1620-2C02-4B4E-97C8-06FCE85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57DE79-27F8-4881-BE3B-5321D1801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3608-1322-485D-B942-B827E6997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3527" y="954724"/>
            <a:ext cx="10904945" cy="3364228"/>
            <a:chOff x="643527" y="954724"/>
            <a:chExt cx="10904945" cy="3364228"/>
          </a:xfrm>
        </p:grpSpPr>
        <p:sp>
          <p:nvSpPr>
            <p:cNvPr id="13" name="Freeform 78">
              <a:extLst>
                <a:ext uri="{FF2B5EF4-FFF2-40B4-BE49-F238E27FC236}">
                  <a16:creationId xmlns:a16="http://schemas.microsoft.com/office/drawing/2014/main" id="{7975F1CD-7143-447F-AC1A-8D3EA46ECA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083914" y="3331230"/>
              <a:ext cx="879143" cy="903430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4" name="Freeform 79">
              <a:extLst>
                <a:ext uri="{FF2B5EF4-FFF2-40B4-BE49-F238E27FC236}">
                  <a16:creationId xmlns:a16="http://schemas.microsoft.com/office/drawing/2014/main" id="{501A6B8C-11DF-404A-89DD-354DA4C1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869193" y="1989904"/>
              <a:ext cx="743890" cy="1195221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5" name="Freeform 85">
              <a:extLst>
                <a:ext uri="{FF2B5EF4-FFF2-40B4-BE49-F238E27FC236}">
                  <a16:creationId xmlns:a16="http://schemas.microsoft.com/office/drawing/2014/main" id="{14D1F65C-CD34-4E1F-8743-D3879A871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316205" y="967005"/>
              <a:ext cx="541011" cy="981989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E5C58F66-1B6C-4935-9BB4-583D612CD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62739" y="2385730"/>
              <a:ext cx="985733" cy="504616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7" name="Freeform 84">
              <a:extLst>
                <a:ext uri="{FF2B5EF4-FFF2-40B4-BE49-F238E27FC236}">
                  <a16:creationId xmlns:a16="http://schemas.microsoft.com/office/drawing/2014/main" id="{F41F116D-556B-4BC2-9DCD-46DA7CCC0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874527">
              <a:off x="10288245" y="954724"/>
              <a:ext cx="852074" cy="892781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87">
              <a:extLst>
                <a:ext uri="{FF2B5EF4-FFF2-40B4-BE49-F238E27FC236}">
                  <a16:creationId xmlns:a16="http://schemas.microsoft.com/office/drawing/2014/main" id="{DE46F0F4-2435-4BDC-A92C-EB1360880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20630858">
              <a:off x="10224385" y="3437261"/>
              <a:ext cx="824227" cy="881691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1903" y="1422978"/>
            <a:ext cx="9093200" cy="2803071"/>
          </a:xfrm>
        </p:spPr>
        <p:txBody>
          <a:bodyPr anchor="ctr">
            <a:normAutofit/>
          </a:bodyPr>
          <a:lstStyle/>
          <a:p>
            <a:r>
              <a:rPr lang="en-GB" sz="5400" dirty="0">
                <a:latin typeface="Comic Sans MS" panose="030F0702030302020204" pitchFamily="66" charset="0"/>
              </a:rPr>
              <a:t>There is one more role in a bullying situation…</a:t>
            </a:r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085AB271-571D-4C19-9FCC-C760834A8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5693226" y="359229"/>
            <a:ext cx="805544" cy="12191999"/>
          </a:xfrm>
          <a:custGeom>
            <a:avLst/>
            <a:gdLst>
              <a:gd name="connsiteX0" fmla="*/ 0 w 1214924"/>
              <a:gd name="connsiteY0" fmla="*/ 12191999 h 12191999"/>
              <a:gd name="connsiteX1" fmla="*/ 32 w 1214924"/>
              <a:gd name="connsiteY1" fmla="*/ 12166053 h 12191999"/>
              <a:gd name="connsiteX2" fmla="*/ 59979 w 1214924"/>
              <a:gd name="connsiteY2" fmla="*/ 9224089 h 12191999"/>
              <a:gd name="connsiteX3" fmla="*/ 120877 w 1214924"/>
              <a:gd name="connsiteY3" fmla="*/ 8004225 h 12191999"/>
              <a:gd name="connsiteX4" fmla="*/ 59979 w 1214924"/>
              <a:gd name="connsiteY4" fmla="*/ 7211315 h 12191999"/>
              <a:gd name="connsiteX5" fmla="*/ 59979 w 1214924"/>
              <a:gd name="connsiteY5" fmla="*/ 6601383 h 12191999"/>
              <a:gd name="connsiteX6" fmla="*/ 59979 w 1214924"/>
              <a:gd name="connsiteY6" fmla="*/ 5015562 h 12191999"/>
              <a:gd name="connsiteX7" fmla="*/ 120877 w 1214924"/>
              <a:gd name="connsiteY7" fmla="*/ 3185768 h 12191999"/>
              <a:gd name="connsiteX8" fmla="*/ 74847 w 1214924"/>
              <a:gd name="connsiteY8" fmla="*/ 4714 h 12191999"/>
              <a:gd name="connsiteX9" fmla="*/ 74778 w 1214924"/>
              <a:gd name="connsiteY9" fmla="*/ 0 h 12191999"/>
              <a:gd name="connsiteX10" fmla="*/ 1214924 w 1214924"/>
              <a:gd name="connsiteY10" fmla="*/ 0 h 12191999"/>
              <a:gd name="connsiteX11" fmla="*/ 1214924 w 1214924"/>
              <a:gd name="connsiteY11" fmla="*/ 12191999 h 121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924" h="12191999">
                <a:moveTo>
                  <a:pt x="0" y="12191999"/>
                </a:moveTo>
                <a:lnTo>
                  <a:pt x="32" y="12166053"/>
                </a:lnTo>
                <a:cubicBezTo>
                  <a:pt x="2886" y="11339787"/>
                  <a:pt x="14305" y="10367710"/>
                  <a:pt x="59979" y="9224089"/>
                </a:cubicBezTo>
                <a:cubicBezTo>
                  <a:pt x="120877" y="8004225"/>
                  <a:pt x="120877" y="8004225"/>
                  <a:pt x="120877" y="8004225"/>
                </a:cubicBezTo>
                <a:cubicBezTo>
                  <a:pt x="120877" y="7760253"/>
                  <a:pt x="59979" y="7516280"/>
                  <a:pt x="59979" y="7211315"/>
                </a:cubicBezTo>
                <a:cubicBezTo>
                  <a:pt x="59979" y="6906349"/>
                  <a:pt x="59979" y="6662377"/>
                  <a:pt x="59979" y="6601383"/>
                </a:cubicBezTo>
                <a:cubicBezTo>
                  <a:pt x="59979" y="5015562"/>
                  <a:pt x="59979" y="5015562"/>
                  <a:pt x="59979" y="5015562"/>
                </a:cubicBezTo>
                <a:cubicBezTo>
                  <a:pt x="120877" y="3185768"/>
                  <a:pt x="120877" y="3185768"/>
                  <a:pt x="120877" y="3185768"/>
                </a:cubicBezTo>
                <a:cubicBezTo>
                  <a:pt x="98040" y="1607571"/>
                  <a:pt x="83767" y="621197"/>
                  <a:pt x="74847" y="4714"/>
                </a:cubicBezTo>
                <a:lnTo>
                  <a:pt x="74778" y="0"/>
                </a:lnTo>
                <a:lnTo>
                  <a:pt x="1214924" y="0"/>
                </a:lnTo>
                <a:lnTo>
                  <a:pt x="1214924" y="12191999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6599B86-B7B0-4AED-9B21-0DBF53C4B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890" y="4416197"/>
            <a:ext cx="2117225" cy="1315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3386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CA1620-2C02-4B4E-97C8-06FCE85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57DE79-27F8-4881-BE3B-5321D1801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3608-1322-485D-B942-B827E6997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3527" y="954724"/>
            <a:ext cx="10904945" cy="3364228"/>
            <a:chOff x="643527" y="954724"/>
            <a:chExt cx="10904945" cy="3364228"/>
          </a:xfrm>
        </p:grpSpPr>
        <p:sp>
          <p:nvSpPr>
            <p:cNvPr id="13" name="Freeform 78">
              <a:extLst>
                <a:ext uri="{FF2B5EF4-FFF2-40B4-BE49-F238E27FC236}">
                  <a16:creationId xmlns:a16="http://schemas.microsoft.com/office/drawing/2014/main" id="{7975F1CD-7143-447F-AC1A-8D3EA46ECA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083914" y="3331230"/>
              <a:ext cx="879143" cy="903430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4" name="Freeform 79">
              <a:extLst>
                <a:ext uri="{FF2B5EF4-FFF2-40B4-BE49-F238E27FC236}">
                  <a16:creationId xmlns:a16="http://schemas.microsoft.com/office/drawing/2014/main" id="{501A6B8C-11DF-404A-89DD-354DA4C1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869193" y="1989904"/>
              <a:ext cx="743890" cy="1195221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5" name="Freeform 85">
              <a:extLst>
                <a:ext uri="{FF2B5EF4-FFF2-40B4-BE49-F238E27FC236}">
                  <a16:creationId xmlns:a16="http://schemas.microsoft.com/office/drawing/2014/main" id="{14D1F65C-CD34-4E1F-8743-D3879A871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316205" y="967005"/>
              <a:ext cx="541011" cy="981989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E5C58F66-1B6C-4935-9BB4-583D612CD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62739" y="2385730"/>
              <a:ext cx="985733" cy="504616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7" name="Freeform 84">
              <a:extLst>
                <a:ext uri="{FF2B5EF4-FFF2-40B4-BE49-F238E27FC236}">
                  <a16:creationId xmlns:a16="http://schemas.microsoft.com/office/drawing/2014/main" id="{F41F116D-556B-4BC2-9DCD-46DA7CCC0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874527">
              <a:off x="10288245" y="954724"/>
              <a:ext cx="852074" cy="892781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87">
              <a:extLst>
                <a:ext uri="{FF2B5EF4-FFF2-40B4-BE49-F238E27FC236}">
                  <a16:creationId xmlns:a16="http://schemas.microsoft.com/office/drawing/2014/main" id="{DE46F0F4-2435-4BDC-A92C-EB1360880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20630858">
              <a:off x="10224385" y="3437261"/>
              <a:ext cx="824227" cy="881691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138" y="-427253"/>
            <a:ext cx="9093200" cy="2803071"/>
          </a:xfrm>
        </p:spPr>
        <p:txBody>
          <a:bodyPr anchor="ctr">
            <a:normAutofit/>
          </a:bodyPr>
          <a:lstStyle/>
          <a:p>
            <a:r>
              <a:rPr lang="en-GB" sz="5400" dirty="0">
                <a:latin typeface="Comic Sans MS" panose="030F0702030302020204" pitchFamily="66" charset="0"/>
              </a:rPr>
              <a:t>The DEFENDER</a:t>
            </a:r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085AB271-571D-4C19-9FCC-C760834A8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5693226" y="359229"/>
            <a:ext cx="805544" cy="12191999"/>
          </a:xfrm>
          <a:custGeom>
            <a:avLst/>
            <a:gdLst>
              <a:gd name="connsiteX0" fmla="*/ 0 w 1214924"/>
              <a:gd name="connsiteY0" fmla="*/ 12191999 h 12191999"/>
              <a:gd name="connsiteX1" fmla="*/ 32 w 1214924"/>
              <a:gd name="connsiteY1" fmla="*/ 12166053 h 12191999"/>
              <a:gd name="connsiteX2" fmla="*/ 59979 w 1214924"/>
              <a:gd name="connsiteY2" fmla="*/ 9224089 h 12191999"/>
              <a:gd name="connsiteX3" fmla="*/ 120877 w 1214924"/>
              <a:gd name="connsiteY3" fmla="*/ 8004225 h 12191999"/>
              <a:gd name="connsiteX4" fmla="*/ 59979 w 1214924"/>
              <a:gd name="connsiteY4" fmla="*/ 7211315 h 12191999"/>
              <a:gd name="connsiteX5" fmla="*/ 59979 w 1214924"/>
              <a:gd name="connsiteY5" fmla="*/ 6601383 h 12191999"/>
              <a:gd name="connsiteX6" fmla="*/ 59979 w 1214924"/>
              <a:gd name="connsiteY6" fmla="*/ 5015562 h 12191999"/>
              <a:gd name="connsiteX7" fmla="*/ 120877 w 1214924"/>
              <a:gd name="connsiteY7" fmla="*/ 3185768 h 12191999"/>
              <a:gd name="connsiteX8" fmla="*/ 74847 w 1214924"/>
              <a:gd name="connsiteY8" fmla="*/ 4714 h 12191999"/>
              <a:gd name="connsiteX9" fmla="*/ 74778 w 1214924"/>
              <a:gd name="connsiteY9" fmla="*/ 0 h 12191999"/>
              <a:gd name="connsiteX10" fmla="*/ 1214924 w 1214924"/>
              <a:gd name="connsiteY10" fmla="*/ 0 h 12191999"/>
              <a:gd name="connsiteX11" fmla="*/ 1214924 w 1214924"/>
              <a:gd name="connsiteY11" fmla="*/ 12191999 h 121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924" h="12191999">
                <a:moveTo>
                  <a:pt x="0" y="12191999"/>
                </a:moveTo>
                <a:lnTo>
                  <a:pt x="32" y="12166053"/>
                </a:lnTo>
                <a:cubicBezTo>
                  <a:pt x="2886" y="11339787"/>
                  <a:pt x="14305" y="10367710"/>
                  <a:pt x="59979" y="9224089"/>
                </a:cubicBezTo>
                <a:cubicBezTo>
                  <a:pt x="120877" y="8004225"/>
                  <a:pt x="120877" y="8004225"/>
                  <a:pt x="120877" y="8004225"/>
                </a:cubicBezTo>
                <a:cubicBezTo>
                  <a:pt x="120877" y="7760253"/>
                  <a:pt x="59979" y="7516280"/>
                  <a:pt x="59979" y="7211315"/>
                </a:cubicBezTo>
                <a:cubicBezTo>
                  <a:pt x="59979" y="6906349"/>
                  <a:pt x="59979" y="6662377"/>
                  <a:pt x="59979" y="6601383"/>
                </a:cubicBezTo>
                <a:cubicBezTo>
                  <a:pt x="59979" y="5015562"/>
                  <a:pt x="59979" y="5015562"/>
                  <a:pt x="59979" y="5015562"/>
                </a:cubicBezTo>
                <a:cubicBezTo>
                  <a:pt x="120877" y="3185768"/>
                  <a:pt x="120877" y="3185768"/>
                  <a:pt x="120877" y="3185768"/>
                </a:cubicBezTo>
                <a:cubicBezTo>
                  <a:pt x="98040" y="1607571"/>
                  <a:pt x="83767" y="621197"/>
                  <a:pt x="74847" y="4714"/>
                </a:cubicBezTo>
                <a:lnTo>
                  <a:pt x="74778" y="0"/>
                </a:lnTo>
                <a:lnTo>
                  <a:pt x="1214924" y="0"/>
                </a:lnTo>
                <a:lnTo>
                  <a:pt x="1214924" y="12191999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2094CCE-AE15-496E-B171-C1127061358E}"/>
              </a:ext>
            </a:extLst>
          </p:cNvPr>
          <p:cNvSpPr txBox="1"/>
          <p:nvPr/>
        </p:nvSpPr>
        <p:spPr>
          <a:xfrm>
            <a:off x="2778132" y="2623973"/>
            <a:ext cx="656956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They don’t stand by and watch when they see bullying.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21D961A-D38D-41D1-9EB9-77C66AD0CD82}"/>
              </a:ext>
            </a:extLst>
          </p:cNvPr>
          <p:cNvSpPr txBox="1"/>
          <p:nvPr/>
        </p:nvSpPr>
        <p:spPr>
          <a:xfrm>
            <a:off x="2778132" y="4424465"/>
            <a:ext cx="72040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C000"/>
                </a:solidFill>
                <a:latin typeface="Comic Sans MS" panose="030F0702030302020204" pitchFamily="66" charset="0"/>
              </a:rPr>
              <a:t>What do they do instead?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34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CA1620-2C02-4B4E-97C8-06FCE85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57DE79-27F8-4881-BE3B-5321D1801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3608-1322-485D-B942-B827E6997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3527" y="954724"/>
            <a:ext cx="10904945" cy="3364228"/>
            <a:chOff x="643527" y="954724"/>
            <a:chExt cx="10904945" cy="3364228"/>
          </a:xfrm>
        </p:grpSpPr>
        <p:sp>
          <p:nvSpPr>
            <p:cNvPr id="13" name="Freeform 78">
              <a:extLst>
                <a:ext uri="{FF2B5EF4-FFF2-40B4-BE49-F238E27FC236}">
                  <a16:creationId xmlns:a16="http://schemas.microsoft.com/office/drawing/2014/main" id="{7975F1CD-7143-447F-AC1A-8D3EA46ECA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083914" y="3331230"/>
              <a:ext cx="879143" cy="903430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4" name="Freeform 79">
              <a:extLst>
                <a:ext uri="{FF2B5EF4-FFF2-40B4-BE49-F238E27FC236}">
                  <a16:creationId xmlns:a16="http://schemas.microsoft.com/office/drawing/2014/main" id="{501A6B8C-11DF-404A-89DD-354DA4C1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869193" y="1989904"/>
              <a:ext cx="743890" cy="1195221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5" name="Freeform 85">
              <a:extLst>
                <a:ext uri="{FF2B5EF4-FFF2-40B4-BE49-F238E27FC236}">
                  <a16:creationId xmlns:a16="http://schemas.microsoft.com/office/drawing/2014/main" id="{14D1F65C-CD34-4E1F-8743-D3879A871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316205" y="967005"/>
              <a:ext cx="541011" cy="981989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E5C58F66-1B6C-4935-9BB4-583D612CD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62739" y="2385730"/>
              <a:ext cx="985733" cy="504616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7" name="Freeform 84">
              <a:extLst>
                <a:ext uri="{FF2B5EF4-FFF2-40B4-BE49-F238E27FC236}">
                  <a16:creationId xmlns:a16="http://schemas.microsoft.com/office/drawing/2014/main" id="{F41F116D-556B-4BC2-9DCD-46DA7CCC0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874527">
              <a:off x="10288245" y="954724"/>
              <a:ext cx="852074" cy="892781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87">
              <a:extLst>
                <a:ext uri="{FF2B5EF4-FFF2-40B4-BE49-F238E27FC236}">
                  <a16:creationId xmlns:a16="http://schemas.microsoft.com/office/drawing/2014/main" id="{DE46F0F4-2435-4BDC-A92C-EB1360880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20630858">
              <a:off x="10224385" y="3437261"/>
              <a:ext cx="824227" cy="881691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8010" y="-877427"/>
            <a:ext cx="11029394" cy="2803071"/>
          </a:xfrm>
        </p:spPr>
        <p:txBody>
          <a:bodyPr anchor="ctr">
            <a:normAutofit/>
          </a:bodyPr>
          <a:lstStyle/>
          <a:p>
            <a:r>
              <a:rPr lang="en-GB" sz="5400" dirty="0">
                <a:latin typeface="Comic Sans MS" panose="030F0702030302020204" pitchFamily="66" charset="0"/>
              </a:rPr>
              <a:t>Defenders follow the 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STOP</a:t>
            </a:r>
            <a:r>
              <a:rPr lang="en-GB" sz="5400" dirty="0">
                <a:latin typeface="Comic Sans MS" panose="030F0702030302020204" pitchFamily="66" charset="0"/>
              </a:rPr>
              <a:t> code</a:t>
            </a:r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085AB271-571D-4C19-9FCC-C760834A8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5693226" y="359229"/>
            <a:ext cx="805544" cy="12191999"/>
          </a:xfrm>
          <a:custGeom>
            <a:avLst/>
            <a:gdLst>
              <a:gd name="connsiteX0" fmla="*/ 0 w 1214924"/>
              <a:gd name="connsiteY0" fmla="*/ 12191999 h 12191999"/>
              <a:gd name="connsiteX1" fmla="*/ 32 w 1214924"/>
              <a:gd name="connsiteY1" fmla="*/ 12166053 h 12191999"/>
              <a:gd name="connsiteX2" fmla="*/ 59979 w 1214924"/>
              <a:gd name="connsiteY2" fmla="*/ 9224089 h 12191999"/>
              <a:gd name="connsiteX3" fmla="*/ 120877 w 1214924"/>
              <a:gd name="connsiteY3" fmla="*/ 8004225 h 12191999"/>
              <a:gd name="connsiteX4" fmla="*/ 59979 w 1214924"/>
              <a:gd name="connsiteY4" fmla="*/ 7211315 h 12191999"/>
              <a:gd name="connsiteX5" fmla="*/ 59979 w 1214924"/>
              <a:gd name="connsiteY5" fmla="*/ 6601383 h 12191999"/>
              <a:gd name="connsiteX6" fmla="*/ 59979 w 1214924"/>
              <a:gd name="connsiteY6" fmla="*/ 5015562 h 12191999"/>
              <a:gd name="connsiteX7" fmla="*/ 120877 w 1214924"/>
              <a:gd name="connsiteY7" fmla="*/ 3185768 h 12191999"/>
              <a:gd name="connsiteX8" fmla="*/ 74847 w 1214924"/>
              <a:gd name="connsiteY8" fmla="*/ 4714 h 12191999"/>
              <a:gd name="connsiteX9" fmla="*/ 74778 w 1214924"/>
              <a:gd name="connsiteY9" fmla="*/ 0 h 12191999"/>
              <a:gd name="connsiteX10" fmla="*/ 1214924 w 1214924"/>
              <a:gd name="connsiteY10" fmla="*/ 0 h 12191999"/>
              <a:gd name="connsiteX11" fmla="*/ 1214924 w 1214924"/>
              <a:gd name="connsiteY11" fmla="*/ 12191999 h 121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924" h="12191999">
                <a:moveTo>
                  <a:pt x="0" y="12191999"/>
                </a:moveTo>
                <a:lnTo>
                  <a:pt x="32" y="12166053"/>
                </a:lnTo>
                <a:cubicBezTo>
                  <a:pt x="2886" y="11339787"/>
                  <a:pt x="14305" y="10367710"/>
                  <a:pt x="59979" y="9224089"/>
                </a:cubicBezTo>
                <a:cubicBezTo>
                  <a:pt x="120877" y="8004225"/>
                  <a:pt x="120877" y="8004225"/>
                  <a:pt x="120877" y="8004225"/>
                </a:cubicBezTo>
                <a:cubicBezTo>
                  <a:pt x="120877" y="7760253"/>
                  <a:pt x="59979" y="7516280"/>
                  <a:pt x="59979" y="7211315"/>
                </a:cubicBezTo>
                <a:cubicBezTo>
                  <a:pt x="59979" y="6906349"/>
                  <a:pt x="59979" y="6662377"/>
                  <a:pt x="59979" y="6601383"/>
                </a:cubicBezTo>
                <a:cubicBezTo>
                  <a:pt x="59979" y="5015562"/>
                  <a:pt x="59979" y="5015562"/>
                  <a:pt x="59979" y="5015562"/>
                </a:cubicBezTo>
                <a:cubicBezTo>
                  <a:pt x="120877" y="3185768"/>
                  <a:pt x="120877" y="3185768"/>
                  <a:pt x="120877" y="3185768"/>
                </a:cubicBezTo>
                <a:cubicBezTo>
                  <a:pt x="98040" y="1607571"/>
                  <a:pt x="83767" y="621197"/>
                  <a:pt x="74847" y="4714"/>
                </a:cubicBezTo>
                <a:lnTo>
                  <a:pt x="74778" y="0"/>
                </a:lnTo>
                <a:lnTo>
                  <a:pt x="1214924" y="0"/>
                </a:lnTo>
                <a:lnTo>
                  <a:pt x="1214924" y="12191999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2094CCE-AE15-496E-B171-C1127061358E}"/>
              </a:ext>
            </a:extLst>
          </p:cNvPr>
          <p:cNvSpPr txBox="1"/>
          <p:nvPr/>
        </p:nvSpPr>
        <p:spPr>
          <a:xfrm>
            <a:off x="2856160" y="1338949"/>
            <a:ext cx="65695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r>
              <a:rPr lang="en-GB" sz="4800" dirty="0">
                <a:latin typeface="Comic Sans MS" panose="030F0702030302020204" pitchFamily="66" charset="0"/>
              </a:rPr>
              <a:t>ee bullies</a:t>
            </a:r>
            <a:endParaRPr lang="en-GB" sz="6600" dirty="0"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DEBDB2F-9F57-469B-95A8-1158B0824D9D}"/>
              </a:ext>
            </a:extLst>
          </p:cNvPr>
          <p:cNvSpPr txBox="1"/>
          <p:nvPr/>
        </p:nvSpPr>
        <p:spPr>
          <a:xfrm>
            <a:off x="2783616" y="2472064"/>
            <a:ext cx="65695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en-GB" sz="4800" dirty="0">
                <a:latin typeface="Comic Sans MS" panose="030F0702030302020204" pitchFamily="66" charset="0"/>
              </a:rPr>
              <a:t>ell someone</a:t>
            </a:r>
            <a:endParaRPr lang="en-GB" sz="6600" dirty="0"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4CEBDC-432C-43C1-BA53-4CDE995B94ED}"/>
              </a:ext>
            </a:extLst>
          </p:cNvPr>
          <p:cNvSpPr txBox="1"/>
          <p:nvPr/>
        </p:nvSpPr>
        <p:spPr>
          <a:xfrm>
            <a:off x="2738454" y="3582417"/>
            <a:ext cx="65695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en-GB" sz="4800" dirty="0">
                <a:latin typeface="Comic Sans MS" panose="030F0702030302020204" pitchFamily="66" charset="0"/>
              </a:rPr>
              <a:t>ffer kindness</a:t>
            </a:r>
            <a:endParaRPr lang="en-GB" sz="6600" dirty="0"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DB0626-9A64-4518-80D3-A6B1A93C38D3}"/>
              </a:ext>
            </a:extLst>
          </p:cNvPr>
          <p:cNvSpPr txBox="1"/>
          <p:nvPr/>
        </p:nvSpPr>
        <p:spPr>
          <a:xfrm>
            <a:off x="2856160" y="4857469"/>
            <a:ext cx="65695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n-GB" sz="4800" dirty="0">
                <a:latin typeface="Comic Sans MS" panose="030F0702030302020204" pitchFamily="66" charset="0"/>
              </a:rPr>
              <a:t>rotect each other</a:t>
            </a:r>
            <a:endParaRPr lang="en-GB" sz="6600" dirty="0"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13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3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65D6A032-F742-47E1-82F2-1EC629434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9AF7C97-BADA-4A0C-82CB-5BB641BAB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CD9C6F9B-2CB0-4FD8-8F6E-C04D4CE098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760324" cy="6434340"/>
          </a:xfrm>
          <a:custGeom>
            <a:avLst/>
            <a:gdLst>
              <a:gd name="connsiteX0" fmla="*/ 0 w 7760324"/>
              <a:gd name="connsiteY0" fmla="*/ 0 h 6434340"/>
              <a:gd name="connsiteX1" fmla="*/ 7193558 w 7760324"/>
              <a:gd name="connsiteY1" fmla="*/ 0 h 6434340"/>
              <a:gd name="connsiteX2" fmla="*/ 7270378 w 7760324"/>
              <a:gd name="connsiteY2" fmla="*/ 141666 h 6434340"/>
              <a:gd name="connsiteX3" fmla="*/ 7477890 w 7760324"/>
              <a:gd name="connsiteY3" fmla="*/ 744772 h 6434340"/>
              <a:gd name="connsiteX4" fmla="*/ 7459137 w 7760324"/>
              <a:gd name="connsiteY4" fmla="*/ 3396664 h 6434340"/>
              <a:gd name="connsiteX5" fmla="*/ 5749038 w 7760324"/>
              <a:gd name="connsiteY5" fmla="*/ 5643529 h 6434340"/>
              <a:gd name="connsiteX6" fmla="*/ 5004621 w 7760324"/>
              <a:gd name="connsiteY6" fmla="*/ 6096153 h 6434340"/>
              <a:gd name="connsiteX7" fmla="*/ 3484742 w 7760324"/>
              <a:gd name="connsiteY7" fmla="*/ 6399972 h 6434340"/>
              <a:gd name="connsiteX8" fmla="*/ 1300034 w 7760324"/>
              <a:gd name="connsiteY8" fmla="*/ 5884178 h 6434340"/>
              <a:gd name="connsiteX9" fmla="*/ 248715 w 7760324"/>
              <a:gd name="connsiteY9" fmla="*/ 5048740 h 6434340"/>
              <a:gd name="connsiteX10" fmla="*/ 0 w 7760324"/>
              <a:gd name="connsiteY10" fmla="*/ 4799696 h 643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60324" h="6434340">
                <a:moveTo>
                  <a:pt x="0" y="0"/>
                </a:moveTo>
                <a:lnTo>
                  <a:pt x="7193558" y="0"/>
                </a:lnTo>
                <a:lnTo>
                  <a:pt x="7270378" y="141666"/>
                </a:lnTo>
                <a:cubicBezTo>
                  <a:pt x="7374759" y="354823"/>
                  <a:pt x="7479140" y="567979"/>
                  <a:pt x="7477890" y="744772"/>
                </a:cubicBezTo>
                <a:cubicBezTo>
                  <a:pt x="7860620" y="1526346"/>
                  <a:pt x="7854369" y="2410310"/>
                  <a:pt x="7459137" y="3396664"/>
                </a:cubicBezTo>
                <a:cubicBezTo>
                  <a:pt x="7063906" y="4383018"/>
                  <a:pt x="6458662" y="5119852"/>
                  <a:pt x="5749038" y="5643529"/>
                </a:cubicBezTo>
                <a:cubicBezTo>
                  <a:pt x="5571320" y="5818646"/>
                  <a:pt x="5358807" y="5922711"/>
                  <a:pt x="5004621" y="6096153"/>
                </a:cubicBezTo>
                <a:cubicBezTo>
                  <a:pt x="4508758" y="6338972"/>
                  <a:pt x="3978103" y="6510739"/>
                  <a:pt x="3484742" y="6399972"/>
                </a:cubicBezTo>
                <a:cubicBezTo>
                  <a:pt x="2955337" y="6394946"/>
                  <a:pt x="2250713" y="6211452"/>
                  <a:pt x="1300034" y="5884178"/>
                </a:cubicBezTo>
                <a:cubicBezTo>
                  <a:pt x="904856" y="5615219"/>
                  <a:pt x="554416" y="5336740"/>
                  <a:pt x="248715" y="5048740"/>
                </a:cubicBezTo>
                <a:lnTo>
                  <a:pt x="0" y="4799696"/>
                </a:lnTo>
                <a:close/>
              </a:path>
            </a:pathLst>
          </a:cu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260" y="163391"/>
            <a:ext cx="5015638" cy="3136192"/>
          </a:xfrm>
        </p:spPr>
        <p:txBody>
          <a:bodyPr anchor="ctr">
            <a:norm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Let’s be a SJV team of defenders!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8CE1DD1-65E2-46E3-8E5D-3D9551ADC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35063" y="1460855"/>
            <a:ext cx="4904299" cy="5511445"/>
            <a:chOff x="6435063" y="1460855"/>
            <a:chExt cx="4904299" cy="5511445"/>
          </a:xfrm>
        </p:grpSpPr>
        <p:sp>
          <p:nvSpPr>
            <p:cNvPr id="32" name="Freeform 79">
              <a:extLst>
                <a:ext uri="{FF2B5EF4-FFF2-40B4-BE49-F238E27FC236}">
                  <a16:creationId xmlns:a16="http://schemas.microsoft.com/office/drawing/2014/main" id="{BA46EBEE-EDAC-420B-8980-1CC96D332A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0671651" y="5894855"/>
              <a:ext cx="667711" cy="1077445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3" name="Freeform 80">
              <a:extLst>
                <a:ext uri="{FF2B5EF4-FFF2-40B4-BE49-F238E27FC236}">
                  <a16:creationId xmlns:a16="http://schemas.microsoft.com/office/drawing/2014/main" id="{77940BD3-2762-48F7-9EED-0890C00B16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6435063" y="3856192"/>
              <a:ext cx="895341" cy="460318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4" name="Freeform 82">
              <a:extLst>
                <a:ext uri="{FF2B5EF4-FFF2-40B4-BE49-F238E27FC236}">
                  <a16:creationId xmlns:a16="http://schemas.microsoft.com/office/drawing/2014/main" id="{9A8D39D2-38DC-4485-99D4-ED78E34368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0755114" y="1460855"/>
              <a:ext cx="500784" cy="910515"/>
            </a:xfrm>
            <a:custGeom>
              <a:avLst/>
              <a:gdLst>
                <a:gd name="T0" fmla="*/ 3 w 37"/>
                <a:gd name="T1" fmla="*/ 28 h 67"/>
                <a:gd name="T2" fmla="*/ 4 w 37"/>
                <a:gd name="T3" fmla="*/ 19 h 67"/>
                <a:gd name="T4" fmla="*/ 5 w 37"/>
                <a:gd name="T5" fmla="*/ 12 h 67"/>
                <a:gd name="T6" fmla="*/ 13 w 37"/>
                <a:gd name="T7" fmla="*/ 1 h 67"/>
                <a:gd name="T8" fmla="*/ 25 w 37"/>
                <a:gd name="T9" fmla="*/ 1 h 67"/>
                <a:gd name="T10" fmla="*/ 35 w 37"/>
                <a:gd name="T11" fmla="*/ 7 h 67"/>
                <a:gd name="T12" fmla="*/ 33 w 37"/>
                <a:gd name="T13" fmla="*/ 47 h 67"/>
                <a:gd name="T14" fmla="*/ 24 w 37"/>
                <a:gd name="T15" fmla="*/ 65 h 67"/>
                <a:gd name="T16" fmla="*/ 13 w 37"/>
                <a:gd name="T17" fmla="*/ 66 h 67"/>
                <a:gd name="T18" fmla="*/ 2 w 37"/>
                <a:gd name="T19" fmla="*/ 60 h 67"/>
                <a:gd name="T20" fmla="*/ 1 w 37"/>
                <a:gd name="T21" fmla="*/ 48 h 67"/>
                <a:gd name="T22" fmla="*/ 3 w 37"/>
                <a:gd name="T23" fmla="*/ 28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" h="67">
                  <a:moveTo>
                    <a:pt x="3" y="28"/>
                  </a:moveTo>
                  <a:cubicBezTo>
                    <a:pt x="3" y="25"/>
                    <a:pt x="4" y="20"/>
                    <a:pt x="4" y="19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7" y="6"/>
                    <a:pt x="10" y="3"/>
                    <a:pt x="13" y="1"/>
                  </a:cubicBezTo>
                  <a:cubicBezTo>
                    <a:pt x="16" y="0"/>
                    <a:pt x="20" y="0"/>
                    <a:pt x="25" y="1"/>
                  </a:cubicBezTo>
                  <a:cubicBezTo>
                    <a:pt x="30" y="2"/>
                    <a:pt x="34" y="4"/>
                    <a:pt x="35" y="7"/>
                  </a:cubicBezTo>
                  <a:cubicBezTo>
                    <a:pt x="37" y="11"/>
                    <a:pt x="33" y="43"/>
                    <a:pt x="33" y="47"/>
                  </a:cubicBezTo>
                  <a:cubicBezTo>
                    <a:pt x="32" y="57"/>
                    <a:pt x="30" y="63"/>
                    <a:pt x="24" y="65"/>
                  </a:cubicBezTo>
                  <a:cubicBezTo>
                    <a:pt x="21" y="67"/>
                    <a:pt x="17" y="67"/>
                    <a:pt x="13" y="66"/>
                  </a:cubicBezTo>
                  <a:cubicBezTo>
                    <a:pt x="8" y="66"/>
                    <a:pt x="4" y="64"/>
                    <a:pt x="2" y="60"/>
                  </a:cubicBezTo>
                  <a:cubicBezTo>
                    <a:pt x="1" y="57"/>
                    <a:pt x="0" y="53"/>
                    <a:pt x="1" y="48"/>
                  </a:cubicBezTo>
                  <a:cubicBezTo>
                    <a:pt x="1" y="48"/>
                    <a:pt x="3" y="30"/>
                    <a:pt x="3" y="2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5" name="Freeform 83">
              <a:extLst>
                <a:ext uri="{FF2B5EF4-FFF2-40B4-BE49-F238E27FC236}">
                  <a16:creationId xmlns:a16="http://schemas.microsoft.com/office/drawing/2014/main" id="{6D44268A-9D5E-4A1A-B4F8-95251A18AC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963820" y="1482445"/>
              <a:ext cx="515958" cy="910515"/>
            </a:xfrm>
            <a:custGeom>
              <a:avLst/>
              <a:gdLst>
                <a:gd name="T0" fmla="*/ 36 w 38"/>
                <a:gd name="T1" fmla="*/ 58 h 67"/>
                <a:gd name="T2" fmla="*/ 33 w 38"/>
                <a:gd name="T3" fmla="*/ 63 h 67"/>
                <a:gd name="T4" fmla="*/ 27 w 38"/>
                <a:gd name="T5" fmla="*/ 65 h 67"/>
                <a:gd name="T6" fmla="*/ 24 w 38"/>
                <a:gd name="T7" fmla="*/ 66 h 67"/>
                <a:gd name="T8" fmla="*/ 16 w 38"/>
                <a:gd name="T9" fmla="*/ 65 h 67"/>
                <a:gd name="T10" fmla="*/ 9 w 38"/>
                <a:gd name="T11" fmla="*/ 59 h 67"/>
                <a:gd name="T12" fmla="*/ 6 w 38"/>
                <a:gd name="T13" fmla="*/ 48 h 67"/>
                <a:gd name="T14" fmla="*/ 5 w 38"/>
                <a:gd name="T15" fmla="*/ 37 h 67"/>
                <a:gd name="T16" fmla="*/ 2 w 38"/>
                <a:gd name="T17" fmla="*/ 22 h 67"/>
                <a:gd name="T18" fmla="*/ 1 w 38"/>
                <a:gd name="T19" fmla="*/ 9 h 67"/>
                <a:gd name="T20" fmla="*/ 13 w 38"/>
                <a:gd name="T21" fmla="*/ 1 h 67"/>
                <a:gd name="T22" fmla="*/ 23 w 38"/>
                <a:gd name="T23" fmla="*/ 2 h 67"/>
                <a:gd name="T24" fmla="*/ 28 w 38"/>
                <a:gd name="T25" fmla="*/ 6 h 67"/>
                <a:gd name="T26" fmla="*/ 32 w 38"/>
                <a:gd name="T27" fmla="*/ 14 h 67"/>
                <a:gd name="T28" fmla="*/ 37 w 38"/>
                <a:gd name="T29" fmla="*/ 46 h 67"/>
                <a:gd name="T30" fmla="*/ 36 w 38"/>
                <a:gd name="T31" fmla="*/ 58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67">
                  <a:moveTo>
                    <a:pt x="36" y="58"/>
                  </a:moveTo>
                  <a:cubicBezTo>
                    <a:pt x="35" y="60"/>
                    <a:pt x="34" y="62"/>
                    <a:pt x="33" y="63"/>
                  </a:cubicBezTo>
                  <a:cubicBezTo>
                    <a:pt x="31" y="64"/>
                    <a:pt x="29" y="64"/>
                    <a:pt x="27" y="65"/>
                  </a:cubicBezTo>
                  <a:cubicBezTo>
                    <a:pt x="26" y="65"/>
                    <a:pt x="25" y="66"/>
                    <a:pt x="24" y="66"/>
                  </a:cubicBezTo>
                  <a:cubicBezTo>
                    <a:pt x="21" y="67"/>
                    <a:pt x="18" y="67"/>
                    <a:pt x="16" y="65"/>
                  </a:cubicBezTo>
                  <a:cubicBezTo>
                    <a:pt x="13" y="64"/>
                    <a:pt x="11" y="62"/>
                    <a:pt x="9" y="59"/>
                  </a:cubicBezTo>
                  <a:cubicBezTo>
                    <a:pt x="7" y="56"/>
                    <a:pt x="6" y="52"/>
                    <a:pt x="6" y="48"/>
                  </a:cubicBezTo>
                  <a:cubicBezTo>
                    <a:pt x="5" y="37"/>
                    <a:pt x="5" y="37"/>
                    <a:pt x="5" y="37"/>
                  </a:cubicBezTo>
                  <a:cubicBezTo>
                    <a:pt x="2" y="22"/>
                    <a:pt x="2" y="22"/>
                    <a:pt x="2" y="22"/>
                  </a:cubicBezTo>
                  <a:cubicBezTo>
                    <a:pt x="0" y="16"/>
                    <a:pt x="0" y="12"/>
                    <a:pt x="1" y="9"/>
                  </a:cubicBezTo>
                  <a:cubicBezTo>
                    <a:pt x="3" y="5"/>
                    <a:pt x="7" y="1"/>
                    <a:pt x="13" y="1"/>
                  </a:cubicBezTo>
                  <a:cubicBezTo>
                    <a:pt x="18" y="0"/>
                    <a:pt x="21" y="2"/>
                    <a:pt x="23" y="2"/>
                  </a:cubicBezTo>
                  <a:cubicBezTo>
                    <a:pt x="25" y="3"/>
                    <a:pt x="26" y="4"/>
                    <a:pt x="28" y="6"/>
                  </a:cubicBezTo>
                  <a:cubicBezTo>
                    <a:pt x="29" y="8"/>
                    <a:pt x="30" y="10"/>
                    <a:pt x="32" y="14"/>
                  </a:cubicBezTo>
                  <a:cubicBezTo>
                    <a:pt x="33" y="18"/>
                    <a:pt x="37" y="46"/>
                    <a:pt x="37" y="46"/>
                  </a:cubicBezTo>
                  <a:cubicBezTo>
                    <a:pt x="38" y="52"/>
                    <a:pt x="37" y="56"/>
                    <a:pt x="36" y="5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6" name="Freeform 84">
              <a:extLst>
                <a:ext uri="{FF2B5EF4-FFF2-40B4-BE49-F238E27FC236}">
                  <a16:creationId xmlns:a16="http://schemas.microsoft.com/office/drawing/2014/main" id="{F0E273A2-7C37-438A-A4F5-7864B2DD2C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7185417" y="5361771"/>
              <a:ext cx="773940" cy="814407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7" name="Freeform 85">
              <a:extLst>
                <a:ext uri="{FF2B5EF4-FFF2-40B4-BE49-F238E27FC236}">
                  <a16:creationId xmlns:a16="http://schemas.microsoft.com/office/drawing/2014/main" id="{9C5A859B-CCA2-4744-9DFE-B734A9AEE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879512" y="5973150"/>
              <a:ext cx="485608" cy="885225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8" name="Freeform 87">
              <a:extLst>
                <a:ext uri="{FF2B5EF4-FFF2-40B4-BE49-F238E27FC236}">
                  <a16:creationId xmlns:a16="http://schemas.microsoft.com/office/drawing/2014/main" id="{F941723D-F68C-46C9-9763-281E9A4D23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7232755" y="2056731"/>
              <a:ext cx="748646" cy="804290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D2094CCE-AE15-496E-B171-C1127061358E}"/>
              </a:ext>
            </a:extLst>
          </p:cNvPr>
          <p:cNvSpPr txBox="1"/>
          <p:nvPr/>
        </p:nvSpPr>
        <p:spPr>
          <a:xfrm>
            <a:off x="3086213" y="2369287"/>
            <a:ext cx="656956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3200" dirty="0">
              <a:latin typeface="Comic Sans MS" panose="030F0702030302020204" pitchFamily="66" charset="0"/>
            </a:endParaRPr>
          </a:p>
          <a:p>
            <a:pPr>
              <a:spcAft>
                <a:spcPts val="600"/>
              </a:spcAft>
            </a:pP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B985D79A-D53C-4FE3-B687-C68F9A1CB9C1}"/>
              </a:ext>
            </a:extLst>
          </p:cNvPr>
          <p:cNvSpPr txBox="1">
            <a:spLocks/>
          </p:cNvSpPr>
          <p:nvPr/>
        </p:nvSpPr>
        <p:spPr>
          <a:xfrm>
            <a:off x="596304" y="3733373"/>
            <a:ext cx="8367516" cy="3136192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600" kern="1200" cap="none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latin typeface="Comic Sans MS" panose="030F0702030302020204" pitchFamily="66" charset="0"/>
              </a:rPr>
              <a:t>Let’s be United Against Bullying!</a:t>
            </a:r>
          </a:p>
        </p:txBody>
      </p:sp>
    </p:spTree>
    <p:extLst>
      <p:ext uri="{BB962C8B-B14F-4D97-AF65-F5344CB8AC3E}">
        <p14:creationId xmlns:p14="http://schemas.microsoft.com/office/powerpoint/2010/main" val="397449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CA1620-2C02-4B4E-97C8-06FCE85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57DE79-27F8-4881-BE3B-5321D1801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3608-1322-485D-B942-B827E6997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3527" y="954724"/>
            <a:ext cx="10904945" cy="3364228"/>
            <a:chOff x="643527" y="954724"/>
            <a:chExt cx="10904945" cy="3364228"/>
          </a:xfrm>
        </p:grpSpPr>
        <p:sp>
          <p:nvSpPr>
            <p:cNvPr id="13" name="Freeform 78">
              <a:extLst>
                <a:ext uri="{FF2B5EF4-FFF2-40B4-BE49-F238E27FC236}">
                  <a16:creationId xmlns:a16="http://schemas.microsoft.com/office/drawing/2014/main" id="{7975F1CD-7143-447F-AC1A-8D3EA46ECA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083914" y="3331230"/>
              <a:ext cx="879143" cy="903430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4" name="Freeform 79">
              <a:extLst>
                <a:ext uri="{FF2B5EF4-FFF2-40B4-BE49-F238E27FC236}">
                  <a16:creationId xmlns:a16="http://schemas.microsoft.com/office/drawing/2014/main" id="{501A6B8C-11DF-404A-89DD-354DA4C1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869193" y="1989904"/>
              <a:ext cx="743890" cy="1195221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5" name="Freeform 85">
              <a:extLst>
                <a:ext uri="{FF2B5EF4-FFF2-40B4-BE49-F238E27FC236}">
                  <a16:creationId xmlns:a16="http://schemas.microsoft.com/office/drawing/2014/main" id="{14D1F65C-CD34-4E1F-8743-D3879A871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316205" y="967005"/>
              <a:ext cx="541011" cy="981989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E5C58F66-1B6C-4935-9BB4-583D612CD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62739" y="2385730"/>
              <a:ext cx="985733" cy="504616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7" name="Freeform 84">
              <a:extLst>
                <a:ext uri="{FF2B5EF4-FFF2-40B4-BE49-F238E27FC236}">
                  <a16:creationId xmlns:a16="http://schemas.microsoft.com/office/drawing/2014/main" id="{F41F116D-556B-4BC2-9DCD-46DA7CCC0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874527">
              <a:off x="10288245" y="954724"/>
              <a:ext cx="852074" cy="892781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87">
              <a:extLst>
                <a:ext uri="{FF2B5EF4-FFF2-40B4-BE49-F238E27FC236}">
                  <a16:creationId xmlns:a16="http://schemas.microsoft.com/office/drawing/2014/main" id="{DE46F0F4-2435-4BDC-A92C-EB1360880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20630858">
              <a:off x="10224385" y="3437261"/>
              <a:ext cx="824227" cy="881691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1903" y="1314066"/>
            <a:ext cx="9093200" cy="2803071"/>
          </a:xfrm>
        </p:spPr>
        <p:txBody>
          <a:bodyPr anchor="ctr">
            <a:normAutofit fontScale="90000"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What is bullying?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0F1428-1504-4090-9CF2-7FE633B0A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014" y="4437899"/>
            <a:ext cx="6911974" cy="99014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2">
                    <a:lumMod val="90000"/>
                  </a:schemeClr>
                </a:solidFill>
              </a:rPr>
              <a:t>Time to discuss</a:t>
            </a:r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085AB271-571D-4C19-9FCC-C760834A8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5693226" y="359229"/>
            <a:ext cx="805544" cy="12191999"/>
          </a:xfrm>
          <a:custGeom>
            <a:avLst/>
            <a:gdLst>
              <a:gd name="connsiteX0" fmla="*/ 0 w 1214924"/>
              <a:gd name="connsiteY0" fmla="*/ 12191999 h 12191999"/>
              <a:gd name="connsiteX1" fmla="*/ 32 w 1214924"/>
              <a:gd name="connsiteY1" fmla="*/ 12166053 h 12191999"/>
              <a:gd name="connsiteX2" fmla="*/ 59979 w 1214924"/>
              <a:gd name="connsiteY2" fmla="*/ 9224089 h 12191999"/>
              <a:gd name="connsiteX3" fmla="*/ 120877 w 1214924"/>
              <a:gd name="connsiteY3" fmla="*/ 8004225 h 12191999"/>
              <a:gd name="connsiteX4" fmla="*/ 59979 w 1214924"/>
              <a:gd name="connsiteY4" fmla="*/ 7211315 h 12191999"/>
              <a:gd name="connsiteX5" fmla="*/ 59979 w 1214924"/>
              <a:gd name="connsiteY5" fmla="*/ 6601383 h 12191999"/>
              <a:gd name="connsiteX6" fmla="*/ 59979 w 1214924"/>
              <a:gd name="connsiteY6" fmla="*/ 5015562 h 12191999"/>
              <a:gd name="connsiteX7" fmla="*/ 120877 w 1214924"/>
              <a:gd name="connsiteY7" fmla="*/ 3185768 h 12191999"/>
              <a:gd name="connsiteX8" fmla="*/ 74847 w 1214924"/>
              <a:gd name="connsiteY8" fmla="*/ 4714 h 12191999"/>
              <a:gd name="connsiteX9" fmla="*/ 74778 w 1214924"/>
              <a:gd name="connsiteY9" fmla="*/ 0 h 12191999"/>
              <a:gd name="connsiteX10" fmla="*/ 1214924 w 1214924"/>
              <a:gd name="connsiteY10" fmla="*/ 0 h 12191999"/>
              <a:gd name="connsiteX11" fmla="*/ 1214924 w 1214924"/>
              <a:gd name="connsiteY11" fmla="*/ 12191999 h 121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924" h="12191999">
                <a:moveTo>
                  <a:pt x="0" y="12191999"/>
                </a:moveTo>
                <a:lnTo>
                  <a:pt x="32" y="12166053"/>
                </a:lnTo>
                <a:cubicBezTo>
                  <a:pt x="2886" y="11339787"/>
                  <a:pt x="14305" y="10367710"/>
                  <a:pt x="59979" y="9224089"/>
                </a:cubicBezTo>
                <a:cubicBezTo>
                  <a:pt x="120877" y="8004225"/>
                  <a:pt x="120877" y="8004225"/>
                  <a:pt x="120877" y="8004225"/>
                </a:cubicBezTo>
                <a:cubicBezTo>
                  <a:pt x="120877" y="7760253"/>
                  <a:pt x="59979" y="7516280"/>
                  <a:pt x="59979" y="7211315"/>
                </a:cubicBezTo>
                <a:cubicBezTo>
                  <a:pt x="59979" y="6906349"/>
                  <a:pt x="59979" y="6662377"/>
                  <a:pt x="59979" y="6601383"/>
                </a:cubicBezTo>
                <a:cubicBezTo>
                  <a:pt x="59979" y="5015562"/>
                  <a:pt x="59979" y="5015562"/>
                  <a:pt x="59979" y="5015562"/>
                </a:cubicBezTo>
                <a:cubicBezTo>
                  <a:pt x="120877" y="3185768"/>
                  <a:pt x="120877" y="3185768"/>
                  <a:pt x="120877" y="3185768"/>
                </a:cubicBezTo>
                <a:cubicBezTo>
                  <a:pt x="98040" y="1607571"/>
                  <a:pt x="83767" y="621197"/>
                  <a:pt x="74847" y="4714"/>
                </a:cubicBezTo>
                <a:lnTo>
                  <a:pt x="74778" y="0"/>
                </a:lnTo>
                <a:lnTo>
                  <a:pt x="1214924" y="0"/>
                </a:lnTo>
                <a:lnTo>
                  <a:pt x="1214924" y="12191999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71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75FF88DA-F544-48DC-A77D-355F134193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507BD9A-E504-4910-8840-8CD67578C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27796E5A-5224-4D7A-AE21-974F820DD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09626" y="0"/>
            <a:ext cx="11382374" cy="6858000"/>
          </a:xfrm>
          <a:custGeom>
            <a:avLst/>
            <a:gdLst>
              <a:gd name="connsiteX0" fmla="*/ 7488223 w 11382374"/>
              <a:gd name="connsiteY0" fmla="*/ 5362710 h 6858000"/>
              <a:gd name="connsiteX1" fmla="*/ 7660754 w 11382374"/>
              <a:gd name="connsiteY1" fmla="*/ 5395635 h 6858000"/>
              <a:gd name="connsiteX2" fmla="*/ 7791274 w 11382374"/>
              <a:gd name="connsiteY2" fmla="*/ 5499694 h 6858000"/>
              <a:gd name="connsiteX3" fmla="*/ 7895690 w 11382374"/>
              <a:gd name="connsiteY3" fmla="*/ 5707813 h 6858000"/>
              <a:gd name="connsiteX4" fmla="*/ 8026210 w 11382374"/>
              <a:gd name="connsiteY4" fmla="*/ 6540288 h 6858000"/>
              <a:gd name="connsiteX5" fmla="*/ 8000106 w 11382374"/>
              <a:gd name="connsiteY5" fmla="*/ 6852467 h 6858000"/>
              <a:gd name="connsiteX6" fmla="*/ 7997209 w 11382374"/>
              <a:gd name="connsiteY6" fmla="*/ 6858000 h 6858000"/>
              <a:gd name="connsiteX7" fmla="*/ 7284161 w 11382374"/>
              <a:gd name="connsiteY7" fmla="*/ 6858000 h 6858000"/>
              <a:gd name="connsiteX8" fmla="*/ 7261037 w 11382374"/>
              <a:gd name="connsiteY8" fmla="*/ 6815477 h 6858000"/>
              <a:gd name="connsiteX9" fmla="*/ 7216986 w 11382374"/>
              <a:gd name="connsiteY9" fmla="*/ 6592318 h 6858000"/>
              <a:gd name="connsiteX10" fmla="*/ 7190882 w 11382374"/>
              <a:gd name="connsiteY10" fmla="*/ 6306155 h 6858000"/>
              <a:gd name="connsiteX11" fmla="*/ 7112570 w 11382374"/>
              <a:gd name="connsiteY11" fmla="*/ 5915932 h 6858000"/>
              <a:gd name="connsiteX12" fmla="*/ 7086466 w 11382374"/>
              <a:gd name="connsiteY12" fmla="*/ 5577739 h 6858000"/>
              <a:gd name="connsiteX13" fmla="*/ 7399714 w 11382374"/>
              <a:gd name="connsiteY13" fmla="*/ 5369620 h 6858000"/>
              <a:gd name="connsiteX14" fmla="*/ 7488223 w 11382374"/>
              <a:gd name="connsiteY14" fmla="*/ 5362710 h 6858000"/>
              <a:gd name="connsiteX15" fmla="*/ 4656642 w 11382374"/>
              <a:gd name="connsiteY15" fmla="*/ 5350109 h 6858000"/>
              <a:gd name="connsiteX16" fmla="*/ 4832285 w 11382374"/>
              <a:gd name="connsiteY16" fmla="*/ 5369620 h 6858000"/>
              <a:gd name="connsiteX17" fmla="*/ 5092495 w 11382374"/>
              <a:gd name="connsiteY17" fmla="*/ 5525709 h 6858000"/>
              <a:gd name="connsiteX18" fmla="*/ 5040453 w 11382374"/>
              <a:gd name="connsiteY18" fmla="*/ 6566303 h 6858000"/>
              <a:gd name="connsiteX19" fmla="*/ 4996086 w 11382374"/>
              <a:gd name="connsiteY19" fmla="*/ 6815071 h 6858000"/>
              <a:gd name="connsiteX20" fmla="*/ 4979880 w 11382374"/>
              <a:gd name="connsiteY20" fmla="*/ 6858000 h 6858000"/>
              <a:gd name="connsiteX21" fmla="*/ 4220086 w 11382374"/>
              <a:gd name="connsiteY21" fmla="*/ 6858000 h 6858000"/>
              <a:gd name="connsiteX22" fmla="*/ 4215097 w 11382374"/>
              <a:gd name="connsiteY22" fmla="*/ 6841085 h 6858000"/>
              <a:gd name="connsiteX23" fmla="*/ 4207778 w 11382374"/>
              <a:gd name="connsiteY23" fmla="*/ 6592318 h 6858000"/>
              <a:gd name="connsiteX24" fmla="*/ 4259820 w 11382374"/>
              <a:gd name="connsiteY24" fmla="*/ 6072021 h 6858000"/>
              <a:gd name="connsiteX25" fmla="*/ 4285842 w 11382374"/>
              <a:gd name="connsiteY25" fmla="*/ 5837887 h 6858000"/>
              <a:gd name="connsiteX26" fmla="*/ 4311863 w 11382374"/>
              <a:gd name="connsiteY26" fmla="*/ 5655783 h 6858000"/>
              <a:gd name="connsiteX27" fmla="*/ 4520031 w 11382374"/>
              <a:gd name="connsiteY27" fmla="*/ 5369620 h 6858000"/>
              <a:gd name="connsiteX28" fmla="*/ 4656642 w 11382374"/>
              <a:gd name="connsiteY28" fmla="*/ 5350109 h 6858000"/>
              <a:gd name="connsiteX29" fmla="*/ 9692662 w 11382374"/>
              <a:gd name="connsiteY29" fmla="*/ 4481788 h 6858000"/>
              <a:gd name="connsiteX30" fmla="*/ 9928184 w 11382374"/>
              <a:gd name="connsiteY30" fmla="*/ 4560075 h 6858000"/>
              <a:gd name="connsiteX31" fmla="*/ 10137538 w 11382374"/>
              <a:gd name="connsiteY31" fmla="*/ 4768841 h 6858000"/>
              <a:gd name="connsiteX32" fmla="*/ 10320722 w 11382374"/>
              <a:gd name="connsiteY32" fmla="*/ 5003703 h 6858000"/>
              <a:gd name="connsiteX33" fmla="*/ 10582413 w 11382374"/>
              <a:gd name="connsiteY33" fmla="*/ 5290756 h 6858000"/>
              <a:gd name="connsiteX34" fmla="*/ 10765597 w 11382374"/>
              <a:gd name="connsiteY34" fmla="*/ 5603905 h 6858000"/>
              <a:gd name="connsiteX35" fmla="*/ 10608582 w 11382374"/>
              <a:gd name="connsiteY35" fmla="*/ 5917053 h 6858000"/>
              <a:gd name="connsiteX36" fmla="*/ 10320722 w 11382374"/>
              <a:gd name="connsiteY36" fmla="*/ 6021436 h 6858000"/>
              <a:gd name="connsiteX37" fmla="*/ 10189876 w 11382374"/>
              <a:gd name="connsiteY37" fmla="*/ 5995340 h 6858000"/>
              <a:gd name="connsiteX38" fmla="*/ 10006692 w 11382374"/>
              <a:gd name="connsiteY38" fmla="*/ 5864862 h 6858000"/>
              <a:gd name="connsiteX39" fmla="*/ 9457140 w 11382374"/>
              <a:gd name="connsiteY39" fmla="*/ 5186373 h 6858000"/>
              <a:gd name="connsiteX40" fmla="*/ 9326294 w 11382374"/>
              <a:gd name="connsiteY40" fmla="*/ 4925416 h 6858000"/>
              <a:gd name="connsiteX41" fmla="*/ 9352463 w 11382374"/>
              <a:gd name="connsiteY41" fmla="*/ 4768841 h 6858000"/>
              <a:gd name="connsiteX42" fmla="*/ 9430971 w 11382374"/>
              <a:gd name="connsiteY42" fmla="*/ 4638363 h 6858000"/>
              <a:gd name="connsiteX43" fmla="*/ 9509478 w 11382374"/>
              <a:gd name="connsiteY43" fmla="*/ 4586171 h 6858000"/>
              <a:gd name="connsiteX44" fmla="*/ 9692662 w 11382374"/>
              <a:gd name="connsiteY44" fmla="*/ 4481788 h 6858000"/>
              <a:gd name="connsiteX45" fmla="*/ 2119526 w 11382374"/>
              <a:gd name="connsiteY45" fmla="*/ 4452741 h 6858000"/>
              <a:gd name="connsiteX46" fmla="*/ 2407387 w 11382374"/>
              <a:gd name="connsiteY46" fmla="*/ 4583154 h 6858000"/>
              <a:gd name="connsiteX47" fmla="*/ 2538232 w 11382374"/>
              <a:gd name="connsiteY47" fmla="*/ 4843979 h 6858000"/>
              <a:gd name="connsiteX48" fmla="*/ 2433556 w 11382374"/>
              <a:gd name="connsiteY48" fmla="*/ 5156969 h 6858000"/>
              <a:gd name="connsiteX49" fmla="*/ 1857834 w 11382374"/>
              <a:gd name="connsiteY49" fmla="*/ 5835114 h 6858000"/>
              <a:gd name="connsiteX50" fmla="*/ 1255944 w 11382374"/>
              <a:gd name="connsiteY50" fmla="*/ 5887279 h 6858000"/>
              <a:gd name="connsiteX51" fmla="*/ 1098929 w 11382374"/>
              <a:gd name="connsiteY51" fmla="*/ 5652536 h 6858000"/>
              <a:gd name="connsiteX52" fmla="*/ 1203606 w 11382374"/>
              <a:gd name="connsiteY52" fmla="*/ 5365629 h 6858000"/>
              <a:gd name="connsiteX53" fmla="*/ 1386790 w 11382374"/>
              <a:gd name="connsiteY53" fmla="*/ 5078721 h 6858000"/>
              <a:gd name="connsiteX54" fmla="*/ 1753158 w 11382374"/>
              <a:gd name="connsiteY54" fmla="*/ 4661401 h 6858000"/>
              <a:gd name="connsiteX55" fmla="*/ 1805496 w 11382374"/>
              <a:gd name="connsiteY55" fmla="*/ 4609236 h 6858000"/>
              <a:gd name="connsiteX56" fmla="*/ 2119526 w 11382374"/>
              <a:gd name="connsiteY56" fmla="*/ 4452741 h 6858000"/>
              <a:gd name="connsiteX57" fmla="*/ 469454 w 11382374"/>
              <a:gd name="connsiteY57" fmla="*/ 2399882 h 6858000"/>
              <a:gd name="connsiteX58" fmla="*/ 1408362 w 11382374"/>
              <a:gd name="connsiteY58" fmla="*/ 2425998 h 6858000"/>
              <a:gd name="connsiteX59" fmla="*/ 1669169 w 11382374"/>
              <a:gd name="connsiteY59" fmla="*/ 2556576 h 6858000"/>
              <a:gd name="connsiteX60" fmla="*/ 1721331 w 11382374"/>
              <a:gd name="connsiteY60" fmla="*/ 2869964 h 6858000"/>
              <a:gd name="connsiteX61" fmla="*/ 1617008 w 11382374"/>
              <a:gd name="connsiteY61" fmla="*/ 3157235 h 6858000"/>
              <a:gd name="connsiteX62" fmla="*/ 1356200 w 11382374"/>
              <a:gd name="connsiteY62" fmla="*/ 3261698 h 6858000"/>
              <a:gd name="connsiteX63" fmla="*/ 469454 w 11382374"/>
              <a:gd name="connsiteY63" fmla="*/ 3235582 h 6858000"/>
              <a:gd name="connsiteX64" fmla="*/ 417292 w 11382374"/>
              <a:gd name="connsiteY64" fmla="*/ 3235582 h 6858000"/>
              <a:gd name="connsiteX65" fmla="*/ 104323 w 11382374"/>
              <a:gd name="connsiteY65" fmla="*/ 3105004 h 6858000"/>
              <a:gd name="connsiteX66" fmla="*/ 0 w 11382374"/>
              <a:gd name="connsiteY66" fmla="*/ 2869964 h 6858000"/>
              <a:gd name="connsiteX67" fmla="*/ 104323 w 11382374"/>
              <a:gd name="connsiteY67" fmla="*/ 2504345 h 6858000"/>
              <a:gd name="connsiteX68" fmla="*/ 469454 w 11382374"/>
              <a:gd name="connsiteY68" fmla="*/ 2399882 h 6858000"/>
              <a:gd name="connsiteX69" fmla="*/ 11342469 w 11382374"/>
              <a:gd name="connsiteY69" fmla="*/ 2399881 h 6858000"/>
              <a:gd name="connsiteX70" fmla="*/ 11382374 w 11382374"/>
              <a:gd name="connsiteY70" fmla="*/ 2399881 h 6858000"/>
              <a:gd name="connsiteX71" fmla="*/ 11382374 w 11382374"/>
              <a:gd name="connsiteY71" fmla="*/ 3263992 h 6858000"/>
              <a:gd name="connsiteX72" fmla="*/ 11352250 w 11382374"/>
              <a:gd name="connsiteY72" fmla="*/ 3262589 h 6858000"/>
              <a:gd name="connsiteX73" fmla="*/ 11238146 w 11382374"/>
              <a:gd name="connsiteY73" fmla="*/ 3255148 h 6858000"/>
              <a:gd name="connsiteX74" fmla="*/ 10768692 w 11382374"/>
              <a:gd name="connsiteY74" fmla="*/ 3255148 h 6858000"/>
              <a:gd name="connsiteX75" fmla="*/ 10533965 w 11382374"/>
              <a:gd name="connsiteY75" fmla="*/ 3229231 h 6858000"/>
              <a:gd name="connsiteX76" fmla="*/ 10299238 w 11382374"/>
              <a:gd name="connsiteY76" fmla="*/ 3125562 h 6858000"/>
              <a:gd name="connsiteX77" fmla="*/ 10220996 w 11382374"/>
              <a:gd name="connsiteY77" fmla="*/ 2944142 h 6858000"/>
              <a:gd name="connsiteX78" fmla="*/ 10220996 w 11382374"/>
              <a:gd name="connsiteY78" fmla="*/ 2814556 h 6858000"/>
              <a:gd name="connsiteX79" fmla="*/ 10299238 w 11382374"/>
              <a:gd name="connsiteY79" fmla="*/ 2581302 h 6858000"/>
              <a:gd name="connsiteX80" fmla="*/ 10507884 w 11382374"/>
              <a:gd name="connsiteY80" fmla="*/ 2477633 h 6858000"/>
              <a:gd name="connsiteX81" fmla="*/ 10820854 w 11382374"/>
              <a:gd name="connsiteY81" fmla="*/ 2451716 h 6858000"/>
              <a:gd name="connsiteX82" fmla="*/ 11342469 w 11382374"/>
              <a:gd name="connsiteY82" fmla="*/ 2399881 h 6858000"/>
              <a:gd name="connsiteX83" fmla="*/ 9918575 w 11382374"/>
              <a:gd name="connsiteY83" fmla="*/ 0 h 6858000"/>
              <a:gd name="connsiteX84" fmla="*/ 10743186 w 11382374"/>
              <a:gd name="connsiteY84" fmla="*/ 0 h 6858000"/>
              <a:gd name="connsiteX85" fmla="*/ 10752356 w 11382374"/>
              <a:gd name="connsiteY85" fmla="*/ 13166 h 6858000"/>
              <a:gd name="connsiteX86" fmla="*/ 10768671 w 11382374"/>
              <a:gd name="connsiteY86" fmla="*/ 133340 h 6858000"/>
              <a:gd name="connsiteX87" fmla="*/ 10638151 w 11382374"/>
              <a:gd name="connsiteY87" fmla="*/ 445143 h 6858000"/>
              <a:gd name="connsiteX88" fmla="*/ 10063862 w 11382374"/>
              <a:gd name="connsiteY88" fmla="*/ 1094733 h 6858000"/>
              <a:gd name="connsiteX89" fmla="*/ 9750613 w 11382374"/>
              <a:gd name="connsiteY89" fmla="*/ 1250634 h 6858000"/>
              <a:gd name="connsiteX90" fmla="*/ 9437364 w 11382374"/>
              <a:gd name="connsiteY90" fmla="*/ 1120716 h 6858000"/>
              <a:gd name="connsiteX91" fmla="*/ 9306844 w 11382374"/>
              <a:gd name="connsiteY91" fmla="*/ 886864 h 6858000"/>
              <a:gd name="connsiteX92" fmla="*/ 9411260 w 11382374"/>
              <a:gd name="connsiteY92" fmla="*/ 601045 h 6858000"/>
              <a:gd name="connsiteX93" fmla="*/ 9750613 w 11382374"/>
              <a:gd name="connsiteY93" fmla="*/ 185307 h 6858000"/>
              <a:gd name="connsiteX94" fmla="*/ 9887659 w 11382374"/>
              <a:gd name="connsiteY94" fmla="*/ 35902 h 6858000"/>
              <a:gd name="connsiteX95" fmla="*/ 7061905 w 11382374"/>
              <a:gd name="connsiteY95" fmla="*/ 0 h 6858000"/>
              <a:gd name="connsiteX96" fmla="*/ 7888888 w 11382374"/>
              <a:gd name="connsiteY96" fmla="*/ 0 h 6858000"/>
              <a:gd name="connsiteX97" fmla="*/ 7883747 w 11382374"/>
              <a:gd name="connsiteY97" fmla="*/ 27195 h 6858000"/>
              <a:gd name="connsiteX98" fmla="*/ 7864297 w 11382374"/>
              <a:gd name="connsiteY98" fmla="*/ 134735 h 6858000"/>
              <a:gd name="connsiteX99" fmla="*/ 7708697 w 11382374"/>
              <a:gd name="connsiteY99" fmla="*/ 343299 h 6858000"/>
              <a:gd name="connsiteX100" fmla="*/ 7475296 w 11382374"/>
              <a:gd name="connsiteY100" fmla="*/ 395440 h 6858000"/>
              <a:gd name="connsiteX101" fmla="*/ 7267829 w 11382374"/>
              <a:gd name="connsiteY101" fmla="*/ 369370 h 6858000"/>
              <a:gd name="connsiteX102" fmla="*/ 7086296 w 11382374"/>
              <a:gd name="connsiteY102" fmla="*/ 212947 h 6858000"/>
              <a:gd name="connsiteX103" fmla="*/ 7063604 w 11382374"/>
              <a:gd name="connsiteY103" fmla="*/ 59783 h 6858000"/>
              <a:gd name="connsiteX104" fmla="*/ 4436312 w 11382374"/>
              <a:gd name="connsiteY104" fmla="*/ 0 h 6858000"/>
              <a:gd name="connsiteX105" fmla="*/ 5284401 w 11382374"/>
              <a:gd name="connsiteY105" fmla="*/ 0 h 6858000"/>
              <a:gd name="connsiteX106" fmla="*/ 5287671 w 11382374"/>
              <a:gd name="connsiteY106" fmla="*/ 38941 h 6858000"/>
              <a:gd name="connsiteX107" fmla="*/ 5253695 w 11382374"/>
              <a:gd name="connsiteY107" fmla="*/ 266980 h 6858000"/>
              <a:gd name="connsiteX108" fmla="*/ 4467755 w 11382374"/>
              <a:gd name="connsiteY108" fmla="*/ 136439 h 6858000"/>
              <a:gd name="connsiteX109" fmla="*/ 4448108 w 11382374"/>
              <a:gd name="connsiteY109" fmla="*/ 40165 h 6858000"/>
              <a:gd name="connsiteX110" fmla="*/ 1329412 w 11382374"/>
              <a:gd name="connsiteY110" fmla="*/ 0 h 6858000"/>
              <a:gd name="connsiteX111" fmla="*/ 2250935 w 11382374"/>
              <a:gd name="connsiteY111" fmla="*/ 0 h 6858000"/>
              <a:gd name="connsiteX112" fmla="*/ 2264829 w 11382374"/>
              <a:gd name="connsiteY112" fmla="*/ 12434 h 6858000"/>
              <a:gd name="connsiteX113" fmla="*/ 2297116 w 11382374"/>
              <a:gd name="connsiteY113" fmla="*/ 29891 h 6858000"/>
              <a:gd name="connsiteX114" fmla="*/ 2454059 w 11382374"/>
              <a:gd name="connsiteY114" fmla="*/ 211776 h 6858000"/>
              <a:gd name="connsiteX115" fmla="*/ 2715628 w 11382374"/>
              <a:gd name="connsiteY115" fmla="*/ 497595 h 6858000"/>
              <a:gd name="connsiteX116" fmla="*/ 2820255 w 11382374"/>
              <a:gd name="connsiteY116" fmla="*/ 783415 h 6858000"/>
              <a:gd name="connsiteX117" fmla="*/ 2689471 w 11382374"/>
              <a:gd name="connsiteY117" fmla="*/ 1043250 h 6858000"/>
              <a:gd name="connsiteX118" fmla="*/ 2401745 w 11382374"/>
              <a:gd name="connsiteY118" fmla="*/ 1199152 h 6858000"/>
              <a:gd name="connsiteX119" fmla="*/ 2140175 w 11382374"/>
              <a:gd name="connsiteY119" fmla="*/ 1095218 h 6858000"/>
              <a:gd name="connsiteX120" fmla="*/ 1930919 w 11382374"/>
              <a:gd name="connsiteY120" fmla="*/ 887349 h 6858000"/>
              <a:gd name="connsiteX121" fmla="*/ 1669350 w 11382374"/>
              <a:gd name="connsiteY121" fmla="*/ 575546 h 6858000"/>
              <a:gd name="connsiteX122" fmla="*/ 1486251 w 11382374"/>
              <a:gd name="connsiteY122" fmla="*/ 393661 h 6858000"/>
              <a:gd name="connsiteX123" fmla="*/ 1329310 w 11382374"/>
              <a:gd name="connsiteY123" fmla="*/ 81858 h 6858000"/>
              <a:gd name="connsiteX124" fmla="*/ 1328084 w 11382374"/>
              <a:gd name="connsiteY124" fmla="*/ 35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</a:cxnLst>
            <a:rect l="l" t="t" r="r" b="b"/>
            <a:pathLst>
              <a:path w="11382374" h="6858000">
                <a:moveTo>
                  <a:pt x="7488223" y="5362710"/>
                </a:moveTo>
                <a:cubicBezTo>
                  <a:pt x="7567759" y="5366368"/>
                  <a:pt x="7621598" y="5395635"/>
                  <a:pt x="7660754" y="5395635"/>
                </a:cubicBezTo>
                <a:cubicBezTo>
                  <a:pt x="7712962" y="5421650"/>
                  <a:pt x="7739066" y="5447665"/>
                  <a:pt x="7791274" y="5499694"/>
                </a:cubicBezTo>
                <a:cubicBezTo>
                  <a:pt x="7817378" y="5551724"/>
                  <a:pt x="7843482" y="5603754"/>
                  <a:pt x="7895690" y="5707813"/>
                </a:cubicBezTo>
                <a:cubicBezTo>
                  <a:pt x="7921794" y="5811873"/>
                  <a:pt x="8026210" y="6540288"/>
                  <a:pt x="8026210" y="6540288"/>
                </a:cubicBezTo>
                <a:cubicBezTo>
                  <a:pt x="8052314" y="6696377"/>
                  <a:pt x="8026210" y="6800437"/>
                  <a:pt x="8000106" y="6852467"/>
                </a:cubicBezTo>
                <a:lnTo>
                  <a:pt x="7997209" y="6858000"/>
                </a:lnTo>
                <a:lnTo>
                  <a:pt x="7284161" y="6858000"/>
                </a:lnTo>
                <a:lnTo>
                  <a:pt x="7261037" y="6815477"/>
                </a:lnTo>
                <a:cubicBezTo>
                  <a:pt x="7231670" y="6748407"/>
                  <a:pt x="7216986" y="6670363"/>
                  <a:pt x="7216986" y="6592318"/>
                </a:cubicBezTo>
                <a:cubicBezTo>
                  <a:pt x="7190882" y="6306155"/>
                  <a:pt x="7190882" y="6306155"/>
                  <a:pt x="7190882" y="6306155"/>
                </a:cubicBezTo>
                <a:cubicBezTo>
                  <a:pt x="7112570" y="5915932"/>
                  <a:pt x="7112570" y="5915932"/>
                  <a:pt x="7112570" y="5915932"/>
                </a:cubicBezTo>
                <a:cubicBezTo>
                  <a:pt x="7060362" y="5759843"/>
                  <a:pt x="7060362" y="5655783"/>
                  <a:pt x="7086466" y="5577739"/>
                </a:cubicBezTo>
                <a:cubicBezTo>
                  <a:pt x="7138674" y="5473679"/>
                  <a:pt x="7243090" y="5369620"/>
                  <a:pt x="7399714" y="5369620"/>
                </a:cubicBezTo>
                <a:cubicBezTo>
                  <a:pt x="7432344" y="5363117"/>
                  <a:pt x="7461711" y="5361491"/>
                  <a:pt x="7488223" y="5362710"/>
                </a:cubicBezTo>
                <a:close/>
                <a:moveTo>
                  <a:pt x="4656642" y="5350109"/>
                </a:moveTo>
                <a:cubicBezTo>
                  <a:pt x="4708684" y="5350109"/>
                  <a:pt x="4767233" y="5356613"/>
                  <a:pt x="4832285" y="5369620"/>
                </a:cubicBezTo>
                <a:cubicBezTo>
                  <a:pt x="4962390" y="5395635"/>
                  <a:pt x="5066474" y="5447665"/>
                  <a:pt x="5092495" y="5525709"/>
                </a:cubicBezTo>
                <a:cubicBezTo>
                  <a:pt x="5144537" y="5629769"/>
                  <a:pt x="5040453" y="6462244"/>
                  <a:pt x="5040453" y="6566303"/>
                </a:cubicBezTo>
                <a:cubicBezTo>
                  <a:pt x="5030696" y="6663859"/>
                  <a:pt x="5017279" y="6746782"/>
                  <a:pt x="4996086" y="6815071"/>
                </a:cubicBezTo>
                <a:lnTo>
                  <a:pt x="4979880" y="6858000"/>
                </a:lnTo>
                <a:lnTo>
                  <a:pt x="4220086" y="6858000"/>
                </a:lnTo>
                <a:lnTo>
                  <a:pt x="4215097" y="6841085"/>
                </a:lnTo>
                <a:cubicBezTo>
                  <a:pt x="4198021" y="6772796"/>
                  <a:pt x="4188263" y="6689874"/>
                  <a:pt x="4207778" y="6592318"/>
                </a:cubicBezTo>
                <a:cubicBezTo>
                  <a:pt x="4207778" y="6592318"/>
                  <a:pt x="4259820" y="6124051"/>
                  <a:pt x="4259820" y="6072021"/>
                </a:cubicBezTo>
                <a:cubicBezTo>
                  <a:pt x="4259820" y="5993976"/>
                  <a:pt x="4285842" y="5863902"/>
                  <a:pt x="4285842" y="5837887"/>
                </a:cubicBezTo>
                <a:cubicBezTo>
                  <a:pt x="4311863" y="5655783"/>
                  <a:pt x="4311863" y="5655783"/>
                  <a:pt x="4311863" y="5655783"/>
                </a:cubicBezTo>
                <a:cubicBezTo>
                  <a:pt x="4363905" y="5499694"/>
                  <a:pt x="4441968" y="5421650"/>
                  <a:pt x="4520031" y="5369620"/>
                </a:cubicBezTo>
                <a:cubicBezTo>
                  <a:pt x="4559065" y="5356613"/>
                  <a:pt x="4604600" y="5350109"/>
                  <a:pt x="4656642" y="5350109"/>
                </a:cubicBezTo>
                <a:close/>
                <a:moveTo>
                  <a:pt x="9692662" y="4481788"/>
                </a:moveTo>
                <a:cubicBezTo>
                  <a:pt x="9771169" y="4481788"/>
                  <a:pt x="9849677" y="4507884"/>
                  <a:pt x="9928184" y="4560075"/>
                </a:cubicBezTo>
                <a:cubicBezTo>
                  <a:pt x="10006692" y="4586171"/>
                  <a:pt x="10085199" y="4664458"/>
                  <a:pt x="10137538" y="4768841"/>
                </a:cubicBezTo>
                <a:cubicBezTo>
                  <a:pt x="10320722" y="5003703"/>
                  <a:pt x="10320722" y="5003703"/>
                  <a:pt x="10320722" y="5003703"/>
                </a:cubicBezTo>
                <a:cubicBezTo>
                  <a:pt x="10582413" y="5290756"/>
                  <a:pt x="10582413" y="5290756"/>
                  <a:pt x="10582413" y="5290756"/>
                </a:cubicBezTo>
                <a:cubicBezTo>
                  <a:pt x="10687090" y="5421234"/>
                  <a:pt x="10739428" y="5525617"/>
                  <a:pt x="10765597" y="5603905"/>
                </a:cubicBezTo>
                <a:cubicBezTo>
                  <a:pt x="10765597" y="5708287"/>
                  <a:pt x="10739428" y="5838766"/>
                  <a:pt x="10608582" y="5917053"/>
                </a:cubicBezTo>
                <a:cubicBezTo>
                  <a:pt x="10503906" y="5995340"/>
                  <a:pt x="10399229" y="6021436"/>
                  <a:pt x="10320722" y="6021436"/>
                </a:cubicBezTo>
                <a:cubicBezTo>
                  <a:pt x="10294552" y="6021436"/>
                  <a:pt x="10242214" y="6021436"/>
                  <a:pt x="10189876" y="5995340"/>
                </a:cubicBezTo>
                <a:cubicBezTo>
                  <a:pt x="10137538" y="5969245"/>
                  <a:pt x="10085199" y="5917053"/>
                  <a:pt x="10006692" y="5864862"/>
                </a:cubicBezTo>
                <a:cubicBezTo>
                  <a:pt x="9928184" y="5786575"/>
                  <a:pt x="9457140" y="5186373"/>
                  <a:pt x="9457140" y="5186373"/>
                </a:cubicBezTo>
                <a:cubicBezTo>
                  <a:pt x="9378632" y="5081990"/>
                  <a:pt x="9326294" y="4977607"/>
                  <a:pt x="9326294" y="4925416"/>
                </a:cubicBezTo>
                <a:cubicBezTo>
                  <a:pt x="9326294" y="4847128"/>
                  <a:pt x="9326294" y="4794937"/>
                  <a:pt x="9352463" y="4768841"/>
                </a:cubicBezTo>
                <a:cubicBezTo>
                  <a:pt x="9378632" y="4716650"/>
                  <a:pt x="9404801" y="4690554"/>
                  <a:pt x="9430971" y="4638363"/>
                </a:cubicBezTo>
                <a:cubicBezTo>
                  <a:pt x="9483309" y="4612267"/>
                  <a:pt x="9509478" y="4586171"/>
                  <a:pt x="9509478" y="4586171"/>
                </a:cubicBezTo>
                <a:cubicBezTo>
                  <a:pt x="9561816" y="4533980"/>
                  <a:pt x="9640324" y="4507884"/>
                  <a:pt x="9692662" y="4481788"/>
                </a:cubicBezTo>
                <a:close/>
                <a:moveTo>
                  <a:pt x="2119526" y="4452741"/>
                </a:moveTo>
                <a:cubicBezTo>
                  <a:pt x="2198033" y="4452741"/>
                  <a:pt x="2302710" y="4504906"/>
                  <a:pt x="2407387" y="4583154"/>
                </a:cubicBezTo>
                <a:cubicBezTo>
                  <a:pt x="2512063" y="4661401"/>
                  <a:pt x="2538232" y="4765731"/>
                  <a:pt x="2538232" y="4843979"/>
                </a:cubicBezTo>
                <a:cubicBezTo>
                  <a:pt x="2538232" y="4922226"/>
                  <a:pt x="2512063" y="5026556"/>
                  <a:pt x="2433556" y="5156969"/>
                </a:cubicBezTo>
                <a:cubicBezTo>
                  <a:pt x="2433556" y="5156969"/>
                  <a:pt x="1962511" y="5704701"/>
                  <a:pt x="1857834" y="5835114"/>
                </a:cubicBezTo>
                <a:cubicBezTo>
                  <a:pt x="1674651" y="6043774"/>
                  <a:pt x="1465297" y="6069856"/>
                  <a:pt x="1255944" y="5887279"/>
                </a:cubicBezTo>
                <a:cubicBezTo>
                  <a:pt x="1151267" y="5809031"/>
                  <a:pt x="1125098" y="5756866"/>
                  <a:pt x="1098929" y="5652536"/>
                </a:cubicBezTo>
                <a:cubicBezTo>
                  <a:pt x="1098929" y="5574289"/>
                  <a:pt x="1125098" y="5469959"/>
                  <a:pt x="1203606" y="5365629"/>
                </a:cubicBezTo>
                <a:cubicBezTo>
                  <a:pt x="1203606" y="5313464"/>
                  <a:pt x="1282113" y="5235216"/>
                  <a:pt x="1386790" y="5078721"/>
                </a:cubicBezTo>
                <a:cubicBezTo>
                  <a:pt x="1491467" y="4948309"/>
                  <a:pt x="1700820" y="4739649"/>
                  <a:pt x="1753158" y="4661401"/>
                </a:cubicBezTo>
                <a:cubicBezTo>
                  <a:pt x="1805496" y="4609236"/>
                  <a:pt x="1805496" y="4609236"/>
                  <a:pt x="1805496" y="4609236"/>
                </a:cubicBezTo>
                <a:cubicBezTo>
                  <a:pt x="1936342" y="4504906"/>
                  <a:pt x="2041019" y="4452741"/>
                  <a:pt x="2119526" y="4452741"/>
                </a:cubicBezTo>
                <a:close/>
                <a:moveTo>
                  <a:pt x="469454" y="2399882"/>
                </a:moveTo>
                <a:cubicBezTo>
                  <a:pt x="756342" y="2399882"/>
                  <a:pt x="1251877" y="2425998"/>
                  <a:pt x="1408362" y="2425998"/>
                </a:cubicBezTo>
                <a:cubicBezTo>
                  <a:pt x="1512685" y="2452113"/>
                  <a:pt x="1617008" y="2504345"/>
                  <a:pt x="1669169" y="2556576"/>
                </a:cubicBezTo>
                <a:cubicBezTo>
                  <a:pt x="1695250" y="2608807"/>
                  <a:pt x="1721331" y="2713270"/>
                  <a:pt x="1721331" y="2869964"/>
                </a:cubicBezTo>
                <a:cubicBezTo>
                  <a:pt x="1721331" y="3000541"/>
                  <a:pt x="1669169" y="3078888"/>
                  <a:pt x="1617008" y="3157235"/>
                </a:cubicBezTo>
                <a:cubicBezTo>
                  <a:pt x="1564846" y="3209467"/>
                  <a:pt x="1460523" y="3235582"/>
                  <a:pt x="1356200" y="3261698"/>
                </a:cubicBezTo>
                <a:cubicBezTo>
                  <a:pt x="1199715" y="3261698"/>
                  <a:pt x="599858" y="3235582"/>
                  <a:pt x="469454" y="3235582"/>
                </a:cubicBezTo>
                <a:cubicBezTo>
                  <a:pt x="417292" y="3235582"/>
                  <a:pt x="417292" y="3235582"/>
                  <a:pt x="417292" y="3235582"/>
                </a:cubicBezTo>
                <a:cubicBezTo>
                  <a:pt x="286888" y="3209467"/>
                  <a:pt x="156484" y="3183351"/>
                  <a:pt x="104323" y="3105004"/>
                </a:cubicBezTo>
                <a:cubicBezTo>
                  <a:pt x="26081" y="3026657"/>
                  <a:pt x="0" y="2948310"/>
                  <a:pt x="0" y="2869964"/>
                </a:cubicBezTo>
                <a:cubicBezTo>
                  <a:pt x="0" y="2687154"/>
                  <a:pt x="52161" y="2556576"/>
                  <a:pt x="104323" y="2504345"/>
                </a:cubicBezTo>
                <a:cubicBezTo>
                  <a:pt x="182565" y="2452113"/>
                  <a:pt x="312969" y="2425998"/>
                  <a:pt x="469454" y="2399882"/>
                </a:cubicBezTo>
                <a:close/>
                <a:moveTo>
                  <a:pt x="11342469" y="2399881"/>
                </a:moveTo>
                <a:lnTo>
                  <a:pt x="11382374" y="2399881"/>
                </a:lnTo>
                <a:lnTo>
                  <a:pt x="11382374" y="3263992"/>
                </a:lnTo>
                <a:lnTo>
                  <a:pt x="11352250" y="3262589"/>
                </a:lnTo>
                <a:cubicBezTo>
                  <a:pt x="11321279" y="3260818"/>
                  <a:pt x="11283787" y="3258388"/>
                  <a:pt x="11238146" y="3255148"/>
                </a:cubicBezTo>
                <a:cubicBezTo>
                  <a:pt x="10846935" y="3255148"/>
                  <a:pt x="10768692" y="3255148"/>
                  <a:pt x="10768692" y="3255148"/>
                </a:cubicBezTo>
                <a:cubicBezTo>
                  <a:pt x="10533965" y="3229231"/>
                  <a:pt x="10533965" y="3229231"/>
                  <a:pt x="10533965" y="3229231"/>
                </a:cubicBezTo>
                <a:cubicBezTo>
                  <a:pt x="10403561" y="3203314"/>
                  <a:pt x="10325319" y="3177396"/>
                  <a:pt x="10299238" y="3125562"/>
                </a:cubicBezTo>
                <a:cubicBezTo>
                  <a:pt x="10247077" y="3073728"/>
                  <a:pt x="10220996" y="3021893"/>
                  <a:pt x="10220996" y="2944142"/>
                </a:cubicBezTo>
                <a:cubicBezTo>
                  <a:pt x="10220996" y="2944142"/>
                  <a:pt x="10220996" y="2892307"/>
                  <a:pt x="10220996" y="2814556"/>
                </a:cubicBezTo>
                <a:cubicBezTo>
                  <a:pt x="10220996" y="2736805"/>
                  <a:pt x="10247077" y="2659053"/>
                  <a:pt x="10299238" y="2581302"/>
                </a:cubicBezTo>
                <a:cubicBezTo>
                  <a:pt x="10325319" y="2529467"/>
                  <a:pt x="10403561" y="2477633"/>
                  <a:pt x="10507884" y="2477633"/>
                </a:cubicBezTo>
                <a:cubicBezTo>
                  <a:pt x="10638288" y="2451716"/>
                  <a:pt x="10742611" y="2451716"/>
                  <a:pt x="10820854" y="2451716"/>
                </a:cubicBezTo>
                <a:cubicBezTo>
                  <a:pt x="11055581" y="2425799"/>
                  <a:pt x="11185985" y="2399881"/>
                  <a:pt x="11342469" y="2399881"/>
                </a:cubicBezTo>
                <a:close/>
                <a:moveTo>
                  <a:pt x="9918575" y="0"/>
                </a:moveTo>
                <a:lnTo>
                  <a:pt x="10743186" y="0"/>
                </a:lnTo>
                <a:lnTo>
                  <a:pt x="10752356" y="13166"/>
                </a:lnTo>
                <a:cubicBezTo>
                  <a:pt x="10775197" y="55389"/>
                  <a:pt x="10781723" y="94365"/>
                  <a:pt x="10768671" y="133340"/>
                </a:cubicBezTo>
                <a:cubicBezTo>
                  <a:pt x="10768671" y="211291"/>
                  <a:pt x="10716463" y="315225"/>
                  <a:pt x="10638151" y="445143"/>
                </a:cubicBezTo>
                <a:cubicBezTo>
                  <a:pt x="10638151" y="445143"/>
                  <a:pt x="10168278" y="964815"/>
                  <a:pt x="10063862" y="1094733"/>
                </a:cubicBezTo>
                <a:cubicBezTo>
                  <a:pt x="9959445" y="1198667"/>
                  <a:pt x="9855029" y="1250634"/>
                  <a:pt x="9750613" y="1250634"/>
                </a:cubicBezTo>
                <a:cubicBezTo>
                  <a:pt x="9646197" y="1276618"/>
                  <a:pt x="9541780" y="1224651"/>
                  <a:pt x="9437364" y="1120716"/>
                </a:cubicBezTo>
                <a:cubicBezTo>
                  <a:pt x="9359052" y="1042766"/>
                  <a:pt x="9306844" y="964815"/>
                  <a:pt x="9306844" y="886864"/>
                </a:cubicBezTo>
                <a:cubicBezTo>
                  <a:pt x="9306844" y="808913"/>
                  <a:pt x="9359052" y="704979"/>
                  <a:pt x="9411260" y="601045"/>
                </a:cubicBezTo>
                <a:cubicBezTo>
                  <a:pt x="9437364" y="575061"/>
                  <a:pt x="9750613" y="185307"/>
                  <a:pt x="9750613" y="185307"/>
                </a:cubicBezTo>
                <a:cubicBezTo>
                  <a:pt x="9802821" y="133340"/>
                  <a:pt x="9848503" y="81373"/>
                  <a:pt x="9887659" y="35902"/>
                </a:cubicBezTo>
                <a:close/>
                <a:moveTo>
                  <a:pt x="7061905" y="0"/>
                </a:moveTo>
                <a:lnTo>
                  <a:pt x="7888888" y="0"/>
                </a:lnTo>
                <a:lnTo>
                  <a:pt x="7883747" y="27195"/>
                </a:lnTo>
                <a:cubicBezTo>
                  <a:pt x="7877264" y="63042"/>
                  <a:pt x="7877264" y="69559"/>
                  <a:pt x="7864297" y="134735"/>
                </a:cubicBezTo>
                <a:cubicBezTo>
                  <a:pt x="7838364" y="239017"/>
                  <a:pt x="7786497" y="291158"/>
                  <a:pt x="7708697" y="343299"/>
                </a:cubicBezTo>
                <a:cubicBezTo>
                  <a:pt x="7630897" y="369370"/>
                  <a:pt x="7553097" y="395440"/>
                  <a:pt x="7475296" y="395440"/>
                </a:cubicBezTo>
                <a:cubicBezTo>
                  <a:pt x="7397496" y="395440"/>
                  <a:pt x="7345630" y="395440"/>
                  <a:pt x="7267829" y="369370"/>
                </a:cubicBezTo>
                <a:cubicBezTo>
                  <a:pt x="7190029" y="343299"/>
                  <a:pt x="7112229" y="291158"/>
                  <a:pt x="7086296" y="212947"/>
                </a:cubicBezTo>
                <a:cubicBezTo>
                  <a:pt x="7073329" y="173841"/>
                  <a:pt x="7066846" y="121700"/>
                  <a:pt x="7063604" y="59783"/>
                </a:cubicBezTo>
                <a:close/>
                <a:moveTo>
                  <a:pt x="4436312" y="0"/>
                </a:moveTo>
                <a:lnTo>
                  <a:pt x="5284401" y="0"/>
                </a:lnTo>
                <a:lnTo>
                  <a:pt x="5287671" y="38941"/>
                </a:lnTo>
                <a:cubicBezTo>
                  <a:pt x="5289718" y="125017"/>
                  <a:pt x="5279893" y="201710"/>
                  <a:pt x="5253695" y="266980"/>
                </a:cubicBezTo>
                <a:cubicBezTo>
                  <a:pt x="5070309" y="449737"/>
                  <a:pt x="4572547" y="501953"/>
                  <a:pt x="4467755" y="136439"/>
                </a:cubicBezTo>
                <a:cubicBezTo>
                  <a:pt x="4461206" y="97277"/>
                  <a:pt x="4454657" y="66273"/>
                  <a:pt x="4448108" y="40165"/>
                </a:cubicBezTo>
                <a:close/>
                <a:moveTo>
                  <a:pt x="1329412" y="0"/>
                </a:moveTo>
                <a:lnTo>
                  <a:pt x="2250935" y="0"/>
                </a:lnTo>
                <a:lnTo>
                  <a:pt x="2264829" y="12434"/>
                </a:lnTo>
                <a:cubicBezTo>
                  <a:pt x="2279134" y="23395"/>
                  <a:pt x="2290577" y="29891"/>
                  <a:pt x="2297116" y="29891"/>
                </a:cubicBezTo>
                <a:cubicBezTo>
                  <a:pt x="2401745" y="159809"/>
                  <a:pt x="2349431" y="107842"/>
                  <a:pt x="2454059" y="211776"/>
                </a:cubicBezTo>
                <a:cubicBezTo>
                  <a:pt x="2637157" y="393661"/>
                  <a:pt x="2611000" y="393661"/>
                  <a:pt x="2715628" y="497595"/>
                </a:cubicBezTo>
                <a:cubicBezTo>
                  <a:pt x="2794098" y="601530"/>
                  <a:pt x="2820255" y="679480"/>
                  <a:pt x="2820255" y="783415"/>
                </a:cubicBezTo>
                <a:cubicBezTo>
                  <a:pt x="2820255" y="861365"/>
                  <a:pt x="2767941" y="939316"/>
                  <a:pt x="2689471" y="1043250"/>
                </a:cubicBezTo>
                <a:cubicBezTo>
                  <a:pt x="2584843" y="1147185"/>
                  <a:pt x="2480215" y="1199152"/>
                  <a:pt x="2401745" y="1199152"/>
                </a:cubicBezTo>
                <a:cubicBezTo>
                  <a:pt x="2323274" y="1199152"/>
                  <a:pt x="2244803" y="1173169"/>
                  <a:pt x="2140175" y="1095218"/>
                </a:cubicBezTo>
                <a:cubicBezTo>
                  <a:pt x="2087861" y="1043250"/>
                  <a:pt x="2114018" y="1069234"/>
                  <a:pt x="1930919" y="887349"/>
                </a:cubicBezTo>
                <a:cubicBezTo>
                  <a:pt x="1747820" y="679480"/>
                  <a:pt x="1669350" y="575546"/>
                  <a:pt x="1669350" y="575546"/>
                </a:cubicBezTo>
                <a:cubicBezTo>
                  <a:pt x="1512408" y="419645"/>
                  <a:pt x="1669350" y="601530"/>
                  <a:pt x="1486251" y="393661"/>
                </a:cubicBezTo>
                <a:cubicBezTo>
                  <a:pt x="1381624" y="263743"/>
                  <a:pt x="1329310" y="159809"/>
                  <a:pt x="1329310" y="81858"/>
                </a:cubicBezTo>
                <a:cubicBezTo>
                  <a:pt x="1322771" y="55875"/>
                  <a:pt x="1322771" y="29891"/>
                  <a:pt x="1328084" y="350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accent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6374" y="1452563"/>
            <a:ext cx="6255826" cy="316706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Bullying is when someone, or a group, </a:t>
            </a:r>
            <a:r>
              <a:rPr lang="en-GB" sz="4000" dirty="0">
                <a:solidFill>
                  <a:srgbClr val="FFC000"/>
                </a:solidFill>
                <a:latin typeface="Comic Sans MS" panose="030F0702030302020204" pitchFamily="66" charset="0"/>
              </a:rPr>
              <a:t>repeatedly</a:t>
            </a:r>
            <a:r>
              <a:rPr lang="en-GB" sz="4000" dirty="0">
                <a:latin typeface="Comic Sans MS" panose="030F0702030302020204" pitchFamily="66" charset="0"/>
              </a:rPr>
              <a:t> </a:t>
            </a:r>
            <a:r>
              <a:rPr lang="en-GB" sz="4000" dirty="0">
                <a:solidFill>
                  <a:srgbClr val="FFC000"/>
                </a:solidFill>
                <a:latin typeface="Comic Sans MS" panose="030F0702030302020204" pitchFamily="66" charset="0"/>
              </a:rPr>
              <a:t>intends</a:t>
            </a:r>
            <a:r>
              <a:rPr lang="en-GB" sz="4000" dirty="0">
                <a:latin typeface="Comic Sans MS" panose="030F0702030302020204" pitchFamily="66" charset="0"/>
              </a:rPr>
              <a:t> to cause harm, either </a:t>
            </a:r>
            <a:r>
              <a:rPr lang="en-GB" sz="4000" dirty="0">
                <a:solidFill>
                  <a:srgbClr val="FFC000"/>
                </a:solidFill>
                <a:latin typeface="Comic Sans MS" panose="030F0702030302020204" pitchFamily="66" charset="0"/>
              </a:rPr>
              <a:t>physically</a:t>
            </a:r>
            <a:r>
              <a:rPr lang="en-GB" sz="4000" dirty="0">
                <a:latin typeface="Comic Sans MS" panose="030F0702030302020204" pitchFamily="66" charset="0"/>
              </a:rPr>
              <a:t> or </a:t>
            </a:r>
            <a:r>
              <a:rPr lang="en-GB" sz="4000" dirty="0">
                <a:solidFill>
                  <a:srgbClr val="FFC000"/>
                </a:solidFill>
                <a:latin typeface="Comic Sans MS" panose="030F0702030302020204" pitchFamily="66" charset="0"/>
              </a:rPr>
              <a:t>emotionally</a:t>
            </a:r>
            <a:r>
              <a:rPr lang="en-GB" sz="4000" dirty="0">
                <a:latin typeface="Comic Sans MS" panose="030F0702030302020204" pitchFamily="66" charset="0"/>
              </a:rPr>
              <a:t>, to another person or group.</a:t>
            </a:r>
          </a:p>
        </p:txBody>
      </p:sp>
    </p:spTree>
    <p:extLst>
      <p:ext uri="{BB962C8B-B14F-4D97-AF65-F5344CB8AC3E}">
        <p14:creationId xmlns:p14="http://schemas.microsoft.com/office/powerpoint/2010/main" val="270567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75FF88DA-F544-48DC-A77D-355F134193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507BD9A-E504-4910-8840-8CD67578C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27796E5A-5224-4D7A-AE21-974F820DD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09626" y="0"/>
            <a:ext cx="11382374" cy="6858000"/>
          </a:xfrm>
          <a:custGeom>
            <a:avLst/>
            <a:gdLst>
              <a:gd name="connsiteX0" fmla="*/ 7488223 w 11382374"/>
              <a:gd name="connsiteY0" fmla="*/ 5362710 h 6858000"/>
              <a:gd name="connsiteX1" fmla="*/ 7660754 w 11382374"/>
              <a:gd name="connsiteY1" fmla="*/ 5395635 h 6858000"/>
              <a:gd name="connsiteX2" fmla="*/ 7791274 w 11382374"/>
              <a:gd name="connsiteY2" fmla="*/ 5499694 h 6858000"/>
              <a:gd name="connsiteX3" fmla="*/ 7895690 w 11382374"/>
              <a:gd name="connsiteY3" fmla="*/ 5707813 h 6858000"/>
              <a:gd name="connsiteX4" fmla="*/ 8026210 w 11382374"/>
              <a:gd name="connsiteY4" fmla="*/ 6540288 h 6858000"/>
              <a:gd name="connsiteX5" fmla="*/ 8000106 w 11382374"/>
              <a:gd name="connsiteY5" fmla="*/ 6852467 h 6858000"/>
              <a:gd name="connsiteX6" fmla="*/ 7997209 w 11382374"/>
              <a:gd name="connsiteY6" fmla="*/ 6858000 h 6858000"/>
              <a:gd name="connsiteX7" fmla="*/ 7284161 w 11382374"/>
              <a:gd name="connsiteY7" fmla="*/ 6858000 h 6858000"/>
              <a:gd name="connsiteX8" fmla="*/ 7261037 w 11382374"/>
              <a:gd name="connsiteY8" fmla="*/ 6815477 h 6858000"/>
              <a:gd name="connsiteX9" fmla="*/ 7216986 w 11382374"/>
              <a:gd name="connsiteY9" fmla="*/ 6592318 h 6858000"/>
              <a:gd name="connsiteX10" fmla="*/ 7190882 w 11382374"/>
              <a:gd name="connsiteY10" fmla="*/ 6306155 h 6858000"/>
              <a:gd name="connsiteX11" fmla="*/ 7112570 w 11382374"/>
              <a:gd name="connsiteY11" fmla="*/ 5915932 h 6858000"/>
              <a:gd name="connsiteX12" fmla="*/ 7086466 w 11382374"/>
              <a:gd name="connsiteY12" fmla="*/ 5577739 h 6858000"/>
              <a:gd name="connsiteX13" fmla="*/ 7399714 w 11382374"/>
              <a:gd name="connsiteY13" fmla="*/ 5369620 h 6858000"/>
              <a:gd name="connsiteX14" fmla="*/ 7488223 w 11382374"/>
              <a:gd name="connsiteY14" fmla="*/ 5362710 h 6858000"/>
              <a:gd name="connsiteX15" fmla="*/ 4656642 w 11382374"/>
              <a:gd name="connsiteY15" fmla="*/ 5350109 h 6858000"/>
              <a:gd name="connsiteX16" fmla="*/ 4832285 w 11382374"/>
              <a:gd name="connsiteY16" fmla="*/ 5369620 h 6858000"/>
              <a:gd name="connsiteX17" fmla="*/ 5092495 w 11382374"/>
              <a:gd name="connsiteY17" fmla="*/ 5525709 h 6858000"/>
              <a:gd name="connsiteX18" fmla="*/ 5040453 w 11382374"/>
              <a:gd name="connsiteY18" fmla="*/ 6566303 h 6858000"/>
              <a:gd name="connsiteX19" fmla="*/ 4996086 w 11382374"/>
              <a:gd name="connsiteY19" fmla="*/ 6815071 h 6858000"/>
              <a:gd name="connsiteX20" fmla="*/ 4979880 w 11382374"/>
              <a:gd name="connsiteY20" fmla="*/ 6858000 h 6858000"/>
              <a:gd name="connsiteX21" fmla="*/ 4220086 w 11382374"/>
              <a:gd name="connsiteY21" fmla="*/ 6858000 h 6858000"/>
              <a:gd name="connsiteX22" fmla="*/ 4215097 w 11382374"/>
              <a:gd name="connsiteY22" fmla="*/ 6841085 h 6858000"/>
              <a:gd name="connsiteX23" fmla="*/ 4207778 w 11382374"/>
              <a:gd name="connsiteY23" fmla="*/ 6592318 h 6858000"/>
              <a:gd name="connsiteX24" fmla="*/ 4259820 w 11382374"/>
              <a:gd name="connsiteY24" fmla="*/ 6072021 h 6858000"/>
              <a:gd name="connsiteX25" fmla="*/ 4285842 w 11382374"/>
              <a:gd name="connsiteY25" fmla="*/ 5837887 h 6858000"/>
              <a:gd name="connsiteX26" fmla="*/ 4311863 w 11382374"/>
              <a:gd name="connsiteY26" fmla="*/ 5655783 h 6858000"/>
              <a:gd name="connsiteX27" fmla="*/ 4520031 w 11382374"/>
              <a:gd name="connsiteY27" fmla="*/ 5369620 h 6858000"/>
              <a:gd name="connsiteX28" fmla="*/ 4656642 w 11382374"/>
              <a:gd name="connsiteY28" fmla="*/ 5350109 h 6858000"/>
              <a:gd name="connsiteX29" fmla="*/ 9692662 w 11382374"/>
              <a:gd name="connsiteY29" fmla="*/ 4481788 h 6858000"/>
              <a:gd name="connsiteX30" fmla="*/ 9928184 w 11382374"/>
              <a:gd name="connsiteY30" fmla="*/ 4560075 h 6858000"/>
              <a:gd name="connsiteX31" fmla="*/ 10137538 w 11382374"/>
              <a:gd name="connsiteY31" fmla="*/ 4768841 h 6858000"/>
              <a:gd name="connsiteX32" fmla="*/ 10320722 w 11382374"/>
              <a:gd name="connsiteY32" fmla="*/ 5003703 h 6858000"/>
              <a:gd name="connsiteX33" fmla="*/ 10582413 w 11382374"/>
              <a:gd name="connsiteY33" fmla="*/ 5290756 h 6858000"/>
              <a:gd name="connsiteX34" fmla="*/ 10765597 w 11382374"/>
              <a:gd name="connsiteY34" fmla="*/ 5603905 h 6858000"/>
              <a:gd name="connsiteX35" fmla="*/ 10608582 w 11382374"/>
              <a:gd name="connsiteY35" fmla="*/ 5917053 h 6858000"/>
              <a:gd name="connsiteX36" fmla="*/ 10320722 w 11382374"/>
              <a:gd name="connsiteY36" fmla="*/ 6021436 h 6858000"/>
              <a:gd name="connsiteX37" fmla="*/ 10189876 w 11382374"/>
              <a:gd name="connsiteY37" fmla="*/ 5995340 h 6858000"/>
              <a:gd name="connsiteX38" fmla="*/ 10006692 w 11382374"/>
              <a:gd name="connsiteY38" fmla="*/ 5864862 h 6858000"/>
              <a:gd name="connsiteX39" fmla="*/ 9457140 w 11382374"/>
              <a:gd name="connsiteY39" fmla="*/ 5186373 h 6858000"/>
              <a:gd name="connsiteX40" fmla="*/ 9326294 w 11382374"/>
              <a:gd name="connsiteY40" fmla="*/ 4925416 h 6858000"/>
              <a:gd name="connsiteX41" fmla="*/ 9352463 w 11382374"/>
              <a:gd name="connsiteY41" fmla="*/ 4768841 h 6858000"/>
              <a:gd name="connsiteX42" fmla="*/ 9430971 w 11382374"/>
              <a:gd name="connsiteY42" fmla="*/ 4638363 h 6858000"/>
              <a:gd name="connsiteX43" fmla="*/ 9509478 w 11382374"/>
              <a:gd name="connsiteY43" fmla="*/ 4586171 h 6858000"/>
              <a:gd name="connsiteX44" fmla="*/ 9692662 w 11382374"/>
              <a:gd name="connsiteY44" fmla="*/ 4481788 h 6858000"/>
              <a:gd name="connsiteX45" fmla="*/ 2119526 w 11382374"/>
              <a:gd name="connsiteY45" fmla="*/ 4452741 h 6858000"/>
              <a:gd name="connsiteX46" fmla="*/ 2407387 w 11382374"/>
              <a:gd name="connsiteY46" fmla="*/ 4583154 h 6858000"/>
              <a:gd name="connsiteX47" fmla="*/ 2538232 w 11382374"/>
              <a:gd name="connsiteY47" fmla="*/ 4843979 h 6858000"/>
              <a:gd name="connsiteX48" fmla="*/ 2433556 w 11382374"/>
              <a:gd name="connsiteY48" fmla="*/ 5156969 h 6858000"/>
              <a:gd name="connsiteX49" fmla="*/ 1857834 w 11382374"/>
              <a:gd name="connsiteY49" fmla="*/ 5835114 h 6858000"/>
              <a:gd name="connsiteX50" fmla="*/ 1255944 w 11382374"/>
              <a:gd name="connsiteY50" fmla="*/ 5887279 h 6858000"/>
              <a:gd name="connsiteX51" fmla="*/ 1098929 w 11382374"/>
              <a:gd name="connsiteY51" fmla="*/ 5652536 h 6858000"/>
              <a:gd name="connsiteX52" fmla="*/ 1203606 w 11382374"/>
              <a:gd name="connsiteY52" fmla="*/ 5365629 h 6858000"/>
              <a:gd name="connsiteX53" fmla="*/ 1386790 w 11382374"/>
              <a:gd name="connsiteY53" fmla="*/ 5078721 h 6858000"/>
              <a:gd name="connsiteX54" fmla="*/ 1753158 w 11382374"/>
              <a:gd name="connsiteY54" fmla="*/ 4661401 h 6858000"/>
              <a:gd name="connsiteX55" fmla="*/ 1805496 w 11382374"/>
              <a:gd name="connsiteY55" fmla="*/ 4609236 h 6858000"/>
              <a:gd name="connsiteX56" fmla="*/ 2119526 w 11382374"/>
              <a:gd name="connsiteY56" fmla="*/ 4452741 h 6858000"/>
              <a:gd name="connsiteX57" fmla="*/ 469454 w 11382374"/>
              <a:gd name="connsiteY57" fmla="*/ 2399882 h 6858000"/>
              <a:gd name="connsiteX58" fmla="*/ 1408362 w 11382374"/>
              <a:gd name="connsiteY58" fmla="*/ 2425998 h 6858000"/>
              <a:gd name="connsiteX59" fmla="*/ 1669169 w 11382374"/>
              <a:gd name="connsiteY59" fmla="*/ 2556576 h 6858000"/>
              <a:gd name="connsiteX60" fmla="*/ 1721331 w 11382374"/>
              <a:gd name="connsiteY60" fmla="*/ 2869964 h 6858000"/>
              <a:gd name="connsiteX61" fmla="*/ 1617008 w 11382374"/>
              <a:gd name="connsiteY61" fmla="*/ 3157235 h 6858000"/>
              <a:gd name="connsiteX62" fmla="*/ 1356200 w 11382374"/>
              <a:gd name="connsiteY62" fmla="*/ 3261698 h 6858000"/>
              <a:gd name="connsiteX63" fmla="*/ 469454 w 11382374"/>
              <a:gd name="connsiteY63" fmla="*/ 3235582 h 6858000"/>
              <a:gd name="connsiteX64" fmla="*/ 417292 w 11382374"/>
              <a:gd name="connsiteY64" fmla="*/ 3235582 h 6858000"/>
              <a:gd name="connsiteX65" fmla="*/ 104323 w 11382374"/>
              <a:gd name="connsiteY65" fmla="*/ 3105004 h 6858000"/>
              <a:gd name="connsiteX66" fmla="*/ 0 w 11382374"/>
              <a:gd name="connsiteY66" fmla="*/ 2869964 h 6858000"/>
              <a:gd name="connsiteX67" fmla="*/ 104323 w 11382374"/>
              <a:gd name="connsiteY67" fmla="*/ 2504345 h 6858000"/>
              <a:gd name="connsiteX68" fmla="*/ 469454 w 11382374"/>
              <a:gd name="connsiteY68" fmla="*/ 2399882 h 6858000"/>
              <a:gd name="connsiteX69" fmla="*/ 11342469 w 11382374"/>
              <a:gd name="connsiteY69" fmla="*/ 2399881 h 6858000"/>
              <a:gd name="connsiteX70" fmla="*/ 11382374 w 11382374"/>
              <a:gd name="connsiteY70" fmla="*/ 2399881 h 6858000"/>
              <a:gd name="connsiteX71" fmla="*/ 11382374 w 11382374"/>
              <a:gd name="connsiteY71" fmla="*/ 3263992 h 6858000"/>
              <a:gd name="connsiteX72" fmla="*/ 11352250 w 11382374"/>
              <a:gd name="connsiteY72" fmla="*/ 3262589 h 6858000"/>
              <a:gd name="connsiteX73" fmla="*/ 11238146 w 11382374"/>
              <a:gd name="connsiteY73" fmla="*/ 3255148 h 6858000"/>
              <a:gd name="connsiteX74" fmla="*/ 10768692 w 11382374"/>
              <a:gd name="connsiteY74" fmla="*/ 3255148 h 6858000"/>
              <a:gd name="connsiteX75" fmla="*/ 10533965 w 11382374"/>
              <a:gd name="connsiteY75" fmla="*/ 3229231 h 6858000"/>
              <a:gd name="connsiteX76" fmla="*/ 10299238 w 11382374"/>
              <a:gd name="connsiteY76" fmla="*/ 3125562 h 6858000"/>
              <a:gd name="connsiteX77" fmla="*/ 10220996 w 11382374"/>
              <a:gd name="connsiteY77" fmla="*/ 2944142 h 6858000"/>
              <a:gd name="connsiteX78" fmla="*/ 10220996 w 11382374"/>
              <a:gd name="connsiteY78" fmla="*/ 2814556 h 6858000"/>
              <a:gd name="connsiteX79" fmla="*/ 10299238 w 11382374"/>
              <a:gd name="connsiteY79" fmla="*/ 2581302 h 6858000"/>
              <a:gd name="connsiteX80" fmla="*/ 10507884 w 11382374"/>
              <a:gd name="connsiteY80" fmla="*/ 2477633 h 6858000"/>
              <a:gd name="connsiteX81" fmla="*/ 10820854 w 11382374"/>
              <a:gd name="connsiteY81" fmla="*/ 2451716 h 6858000"/>
              <a:gd name="connsiteX82" fmla="*/ 11342469 w 11382374"/>
              <a:gd name="connsiteY82" fmla="*/ 2399881 h 6858000"/>
              <a:gd name="connsiteX83" fmla="*/ 9918575 w 11382374"/>
              <a:gd name="connsiteY83" fmla="*/ 0 h 6858000"/>
              <a:gd name="connsiteX84" fmla="*/ 10743186 w 11382374"/>
              <a:gd name="connsiteY84" fmla="*/ 0 h 6858000"/>
              <a:gd name="connsiteX85" fmla="*/ 10752356 w 11382374"/>
              <a:gd name="connsiteY85" fmla="*/ 13166 h 6858000"/>
              <a:gd name="connsiteX86" fmla="*/ 10768671 w 11382374"/>
              <a:gd name="connsiteY86" fmla="*/ 133340 h 6858000"/>
              <a:gd name="connsiteX87" fmla="*/ 10638151 w 11382374"/>
              <a:gd name="connsiteY87" fmla="*/ 445143 h 6858000"/>
              <a:gd name="connsiteX88" fmla="*/ 10063862 w 11382374"/>
              <a:gd name="connsiteY88" fmla="*/ 1094733 h 6858000"/>
              <a:gd name="connsiteX89" fmla="*/ 9750613 w 11382374"/>
              <a:gd name="connsiteY89" fmla="*/ 1250634 h 6858000"/>
              <a:gd name="connsiteX90" fmla="*/ 9437364 w 11382374"/>
              <a:gd name="connsiteY90" fmla="*/ 1120716 h 6858000"/>
              <a:gd name="connsiteX91" fmla="*/ 9306844 w 11382374"/>
              <a:gd name="connsiteY91" fmla="*/ 886864 h 6858000"/>
              <a:gd name="connsiteX92" fmla="*/ 9411260 w 11382374"/>
              <a:gd name="connsiteY92" fmla="*/ 601045 h 6858000"/>
              <a:gd name="connsiteX93" fmla="*/ 9750613 w 11382374"/>
              <a:gd name="connsiteY93" fmla="*/ 185307 h 6858000"/>
              <a:gd name="connsiteX94" fmla="*/ 9887659 w 11382374"/>
              <a:gd name="connsiteY94" fmla="*/ 35902 h 6858000"/>
              <a:gd name="connsiteX95" fmla="*/ 7061905 w 11382374"/>
              <a:gd name="connsiteY95" fmla="*/ 0 h 6858000"/>
              <a:gd name="connsiteX96" fmla="*/ 7888888 w 11382374"/>
              <a:gd name="connsiteY96" fmla="*/ 0 h 6858000"/>
              <a:gd name="connsiteX97" fmla="*/ 7883747 w 11382374"/>
              <a:gd name="connsiteY97" fmla="*/ 27195 h 6858000"/>
              <a:gd name="connsiteX98" fmla="*/ 7864297 w 11382374"/>
              <a:gd name="connsiteY98" fmla="*/ 134735 h 6858000"/>
              <a:gd name="connsiteX99" fmla="*/ 7708697 w 11382374"/>
              <a:gd name="connsiteY99" fmla="*/ 343299 h 6858000"/>
              <a:gd name="connsiteX100" fmla="*/ 7475296 w 11382374"/>
              <a:gd name="connsiteY100" fmla="*/ 395440 h 6858000"/>
              <a:gd name="connsiteX101" fmla="*/ 7267829 w 11382374"/>
              <a:gd name="connsiteY101" fmla="*/ 369370 h 6858000"/>
              <a:gd name="connsiteX102" fmla="*/ 7086296 w 11382374"/>
              <a:gd name="connsiteY102" fmla="*/ 212947 h 6858000"/>
              <a:gd name="connsiteX103" fmla="*/ 7063604 w 11382374"/>
              <a:gd name="connsiteY103" fmla="*/ 59783 h 6858000"/>
              <a:gd name="connsiteX104" fmla="*/ 4436312 w 11382374"/>
              <a:gd name="connsiteY104" fmla="*/ 0 h 6858000"/>
              <a:gd name="connsiteX105" fmla="*/ 5284401 w 11382374"/>
              <a:gd name="connsiteY105" fmla="*/ 0 h 6858000"/>
              <a:gd name="connsiteX106" fmla="*/ 5287671 w 11382374"/>
              <a:gd name="connsiteY106" fmla="*/ 38941 h 6858000"/>
              <a:gd name="connsiteX107" fmla="*/ 5253695 w 11382374"/>
              <a:gd name="connsiteY107" fmla="*/ 266980 h 6858000"/>
              <a:gd name="connsiteX108" fmla="*/ 4467755 w 11382374"/>
              <a:gd name="connsiteY108" fmla="*/ 136439 h 6858000"/>
              <a:gd name="connsiteX109" fmla="*/ 4448108 w 11382374"/>
              <a:gd name="connsiteY109" fmla="*/ 40165 h 6858000"/>
              <a:gd name="connsiteX110" fmla="*/ 1329412 w 11382374"/>
              <a:gd name="connsiteY110" fmla="*/ 0 h 6858000"/>
              <a:gd name="connsiteX111" fmla="*/ 2250935 w 11382374"/>
              <a:gd name="connsiteY111" fmla="*/ 0 h 6858000"/>
              <a:gd name="connsiteX112" fmla="*/ 2264829 w 11382374"/>
              <a:gd name="connsiteY112" fmla="*/ 12434 h 6858000"/>
              <a:gd name="connsiteX113" fmla="*/ 2297116 w 11382374"/>
              <a:gd name="connsiteY113" fmla="*/ 29891 h 6858000"/>
              <a:gd name="connsiteX114" fmla="*/ 2454059 w 11382374"/>
              <a:gd name="connsiteY114" fmla="*/ 211776 h 6858000"/>
              <a:gd name="connsiteX115" fmla="*/ 2715628 w 11382374"/>
              <a:gd name="connsiteY115" fmla="*/ 497595 h 6858000"/>
              <a:gd name="connsiteX116" fmla="*/ 2820255 w 11382374"/>
              <a:gd name="connsiteY116" fmla="*/ 783415 h 6858000"/>
              <a:gd name="connsiteX117" fmla="*/ 2689471 w 11382374"/>
              <a:gd name="connsiteY117" fmla="*/ 1043250 h 6858000"/>
              <a:gd name="connsiteX118" fmla="*/ 2401745 w 11382374"/>
              <a:gd name="connsiteY118" fmla="*/ 1199152 h 6858000"/>
              <a:gd name="connsiteX119" fmla="*/ 2140175 w 11382374"/>
              <a:gd name="connsiteY119" fmla="*/ 1095218 h 6858000"/>
              <a:gd name="connsiteX120" fmla="*/ 1930919 w 11382374"/>
              <a:gd name="connsiteY120" fmla="*/ 887349 h 6858000"/>
              <a:gd name="connsiteX121" fmla="*/ 1669350 w 11382374"/>
              <a:gd name="connsiteY121" fmla="*/ 575546 h 6858000"/>
              <a:gd name="connsiteX122" fmla="*/ 1486251 w 11382374"/>
              <a:gd name="connsiteY122" fmla="*/ 393661 h 6858000"/>
              <a:gd name="connsiteX123" fmla="*/ 1329310 w 11382374"/>
              <a:gd name="connsiteY123" fmla="*/ 81858 h 6858000"/>
              <a:gd name="connsiteX124" fmla="*/ 1328084 w 11382374"/>
              <a:gd name="connsiteY124" fmla="*/ 35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</a:cxnLst>
            <a:rect l="l" t="t" r="r" b="b"/>
            <a:pathLst>
              <a:path w="11382374" h="6858000">
                <a:moveTo>
                  <a:pt x="7488223" y="5362710"/>
                </a:moveTo>
                <a:cubicBezTo>
                  <a:pt x="7567759" y="5366368"/>
                  <a:pt x="7621598" y="5395635"/>
                  <a:pt x="7660754" y="5395635"/>
                </a:cubicBezTo>
                <a:cubicBezTo>
                  <a:pt x="7712962" y="5421650"/>
                  <a:pt x="7739066" y="5447665"/>
                  <a:pt x="7791274" y="5499694"/>
                </a:cubicBezTo>
                <a:cubicBezTo>
                  <a:pt x="7817378" y="5551724"/>
                  <a:pt x="7843482" y="5603754"/>
                  <a:pt x="7895690" y="5707813"/>
                </a:cubicBezTo>
                <a:cubicBezTo>
                  <a:pt x="7921794" y="5811873"/>
                  <a:pt x="8026210" y="6540288"/>
                  <a:pt x="8026210" y="6540288"/>
                </a:cubicBezTo>
                <a:cubicBezTo>
                  <a:pt x="8052314" y="6696377"/>
                  <a:pt x="8026210" y="6800437"/>
                  <a:pt x="8000106" y="6852467"/>
                </a:cubicBezTo>
                <a:lnTo>
                  <a:pt x="7997209" y="6858000"/>
                </a:lnTo>
                <a:lnTo>
                  <a:pt x="7284161" y="6858000"/>
                </a:lnTo>
                <a:lnTo>
                  <a:pt x="7261037" y="6815477"/>
                </a:lnTo>
                <a:cubicBezTo>
                  <a:pt x="7231670" y="6748407"/>
                  <a:pt x="7216986" y="6670363"/>
                  <a:pt x="7216986" y="6592318"/>
                </a:cubicBezTo>
                <a:cubicBezTo>
                  <a:pt x="7190882" y="6306155"/>
                  <a:pt x="7190882" y="6306155"/>
                  <a:pt x="7190882" y="6306155"/>
                </a:cubicBezTo>
                <a:cubicBezTo>
                  <a:pt x="7112570" y="5915932"/>
                  <a:pt x="7112570" y="5915932"/>
                  <a:pt x="7112570" y="5915932"/>
                </a:cubicBezTo>
                <a:cubicBezTo>
                  <a:pt x="7060362" y="5759843"/>
                  <a:pt x="7060362" y="5655783"/>
                  <a:pt x="7086466" y="5577739"/>
                </a:cubicBezTo>
                <a:cubicBezTo>
                  <a:pt x="7138674" y="5473679"/>
                  <a:pt x="7243090" y="5369620"/>
                  <a:pt x="7399714" y="5369620"/>
                </a:cubicBezTo>
                <a:cubicBezTo>
                  <a:pt x="7432344" y="5363117"/>
                  <a:pt x="7461711" y="5361491"/>
                  <a:pt x="7488223" y="5362710"/>
                </a:cubicBezTo>
                <a:close/>
                <a:moveTo>
                  <a:pt x="4656642" y="5350109"/>
                </a:moveTo>
                <a:cubicBezTo>
                  <a:pt x="4708684" y="5350109"/>
                  <a:pt x="4767233" y="5356613"/>
                  <a:pt x="4832285" y="5369620"/>
                </a:cubicBezTo>
                <a:cubicBezTo>
                  <a:pt x="4962390" y="5395635"/>
                  <a:pt x="5066474" y="5447665"/>
                  <a:pt x="5092495" y="5525709"/>
                </a:cubicBezTo>
                <a:cubicBezTo>
                  <a:pt x="5144537" y="5629769"/>
                  <a:pt x="5040453" y="6462244"/>
                  <a:pt x="5040453" y="6566303"/>
                </a:cubicBezTo>
                <a:cubicBezTo>
                  <a:pt x="5030696" y="6663859"/>
                  <a:pt x="5017279" y="6746782"/>
                  <a:pt x="4996086" y="6815071"/>
                </a:cubicBezTo>
                <a:lnTo>
                  <a:pt x="4979880" y="6858000"/>
                </a:lnTo>
                <a:lnTo>
                  <a:pt x="4220086" y="6858000"/>
                </a:lnTo>
                <a:lnTo>
                  <a:pt x="4215097" y="6841085"/>
                </a:lnTo>
                <a:cubicBezTo>
                  <a:pt x="4198021" y="6772796"/>
                  <a:pt x="4188263" y="6689874"/>
                  <a:pt x="4207778" y="6592318"/>
                </a:cubicBezTo>
                <a:cubicBezTo>
                  <a:pt x="4207778" y="6592318"/>
                  <a:pt x="4259820" y="6124051"/>
                  <a:pt x="4259820" y="6072021"/>
                </a:cubicBezTo>
                <a:cubicBezTo>
                  <a:pt x="4259820" y="5993976"/>
                  <a:pt x="4285842" y="5863902"/>
                  <a:pt x="4285842" y="5837887"/>
                </a:cubicBezTo>
                <a:cubicBezTo>
                  <a:pt x="4311863" y="5655783"/>
                  <a:pt x="4311863" y="5655783"/>
                  <a:pt x="4311863" y="5655783"/>
                </a:cubicBezTo>
                <a:cubicBezTo>
                  <a:pt x="4363905" y="5499694"/>
                  <a:pt x="4441968" y="5421650"/>
                  <a:pt x="4520031" y="5369620"/>
                </a:cubicBezTo>
                <a:cubicBezTo>
                  <a:pt x="4559065" y="5356613"/>
                  <a:pt x="4604600" y="5350109"/>
                  <a:pt x="4656642" y="5350109"/>
                </a:cubicBezTo>
                <a:close/>
                <a:moveTo>
                  <a:pt x="9692662" y="4481788"/>
                </a:moveTo>
                <a:cubicBezTo>
                  <a:pt x="9771169" y="4481788"/>
                  <a:pt x="9849677" y="4507884"/>
                  <a:pt x="9928184" y="4560075"/>
                </a:cubicBezTo>
                <a:cubicBezTo>
                  <a:pt x="10006692" y="4586171"/>
                  <a:pt x="10085199" y="4664458"/>
                  <a:pt x="10137538" y="4768841"/>
                </a:cubicBezTo>
                <a:cubicBezTo>
                  <a:pt x="10320722" y="5003703"/>
                  <a:pt x="10320722" y="5003703"/>
                  <a:pt x="10320722" y="5003703"/>
                </a:cubicBezTo>
                <a:cubicBezTo>
                  <a:pt x="10582413" y="5290756"/>
                  <a:pt x="10582413" y="5290756"/>
                  <a:pt x="10582413" y="5290756"/>
                </a:cubicBezTo>
                <a:cubicBezTo>
                  <a:pt x="10687090" y="5421234"/>
                  <a:pt x="10739428" y="5525617"/>
                  <a:pt x="10765597" y="5603905"/>
                </a:cubicBezTo>
                <a:cubicBezTo>
                  <a:pt x="10765597" y="5708287"/>
                  <a:pt x="10739428" y="5838766"/>
                  <a:pt x="10608582" y="5917053"/>
                </a:cubicBezTo>
                <a:cubicBezTo>
                  <a:pt x="10503906" y="5995340"/>
                  <a:pt x="10399229" y="6021436"/>
                  <a:pt x="10320722" y="6021436"/>
                </a:cubicBezTo>
                <a:cubicBezTo>
                  <a:pt x="10294552" y="6021436"/>
                  <a:pt x="10242214" y="6021436"/>
                  <a:pt x="10189876" y="5995340"/>
                </a:cubicBezTo>
                <a:cubicBezTo>
                  <a:pt x="10137538" y="5969245"/>
                  <a:pt x="10085199" y="5917053"/>
                  <a:pt x="10006692" y="5864862"/>
                </a:cubicBezTo>
                <a:cubicBezTo>
                  <a:pt x="9928184" y="5786575"/>
                  <a:pt x="9457140" y="5186373"/>
                  <a:pt x="9457140" y="5186373"/>
                </a:cubicBezTo>
                <a:cubicBezTo>
                  <a:pt x="9378632" y="5081990"/>
                  <a:pt x="9326294" y="4977607"/>
                  <a:pt x="9326294" y="4925416"/>
                </a:cubicBezTo>
                <a:cubicBezTo>
                  <a:pt x="9326294" y="4847128"/>
                  <a:pt x="9326294" y="4794937"/>
                  <a:pt x="9352463" y="4768841"/>
                </a:cubicBezTo>
                <a:cubicBezTo>
                  <a:pt x="9378632" y="4716650"/>
                  <a:pt x="9404801" y="4690554"/>
                  <a:pt x="9430971" y="4638363"/>
                </a:cubicBezTo>
                <a:cubicBezTo>
                  <a:pt x="9483309" y="4612267"/>
                  <a:pt x="9509478" y="4586171"/>
                  <a:pt x="9509478" y="4586171"/>
                </a:cubicBezTo>
                <a:cubicBezTo>
                  <a:pt x="9561816" y="4533980"/>
                  <a:pt x="9640324" y="4507884"/>
                  <a:pt x="9692662" y="4481788"/>
                </a:cubicBezTo>
                <a:close/>
                <a:moveTo>
                  <a:pt x="2119526" y="4452741"/>
                </a:moveTo>
                <a:cubicBezTo>
                  <a:pt x="2198033" y="4452741"/>
                  <a:pt x="2302710" y="4504906"/>
                  <a:pt x="2407387" y="4583154"/>
                </a:cubicBezTo>
                <a:cubicBezTo>
                  <a:pt x="2512063" y="4661401"/>
                  <a:pt x="2538232" y="4765731"/>
                  <a:pt x="2538232" y="4843979"/>
                </a:cubicBezTo>
                <a:cubicBezTo>
                  <a:pt x="2538232" y="4922226"/>
                  <a:pt x="2512063" y="5026556"/>
                  <a:pt x="2433556" y="5156969"/>
                </a:cubicBezTo>
                <a:cubicBezTo>
                  <a:pt x="2433556" y="5156969"/>
                  <a:pt x="1962511" y="5704701"/>
                  <a:pt x="1857834" y="5835114"/>
                </a:cubicBezTo>
                <a:cubicBezTo>
                  <a:pt x="1674651" y="6043774"/>
                  <a:pt x="1465297" y="6069856"/>
                  <a:pt x="1255944" y="5887279"/>
                </a:cubicBezTo>
                <a:cubicBezTo>
                  <a:pt x="1151267" y="5809031"/>
                  <a:pt x="1125098" y="5756866"/>
                  <a:pt x="1098929" y="5652536"/>
                </a:cubicBezTo>
                <a:cubicBezTo>
                  <a:pt x="1098929" y="5574289"/>
                  <a:pt x="1125098" y="5469959"/>
                  <a:pt x="1203606" y="5365629"/>
                </a:cubicBezTo>
                <a:cubicBezTo>
                  <a:pt x="1203606" y="5313464"/>
                  <a:pt x="1282113" y="5235216"/>
                  <a:pt x="1386790" y="5078721"/>
                </a:cubicBezTo>
                <a:cubicBezTo>
                  <a:pt x="1491467" y="4948309"/>
                  <a:pt x="1700820" y="4739649"/>
                  <a:pt x="1753158" y="4661401"/>
                </a:cubicBezTo>
                <a:cubicBezTo>
                  <a:pt x="1805496" y="4609236"/>
                  <a:pt x="1805496" y="4609236"/>
                  <a:pt x="1805496" y="4609236"/>
                </a:cubicBezTo>
                <a:cubicBezTo>
                  <a:pt x="1936342" y="4504906"/>
                  <a:pt x="2041019" y="4452741"/>
                  <a:pt x="2119526" y="4452741"/>
                </a:cubicBezTo>
                <a:close/>
                <a:moveTo>
                  <a:pt x="469454" y="2399882"/>
                </a:moveTo>
                <a:cubicBezTo>
                  <a:pt x="756342" y="2399882"/>
                  <a:pt x="1251877" y="2425998"/>
                  <a:pt x="1408362" y="2425998"/>
                </a:cubicBezTo>
                <a:cubicBezTo>
                  <a:pt x="1512685" y="2452113"/>
                  <a:pt x="1617008" y="2504345"/>
                  <a:pt x="1669169" y="2556576"/>
                </a:cubicBezTo>
                <a:cubicBezTo>
                  <a:pt x="1695250" y="2608807"/>
                  <a:pt x="1721331" y="2713270"/>
                  <a:pt x="1721331" y="2869964"/>
                </a:cubicBezTo>
                <a:cubicBezTo>
                  <a:pt x="1721331" y="3000541"/>
                  <a:pt x="1669169" y="3078888"/>
                  <a:pt x="1617008" y="3157235"/>
                </a:cubicBezTo>
                <a:cubicBezTo>
                  <a:pt x="1564846" y="3209467"/>
                  <a:pt x="1460523" y="3235582"/>
                  <a:pt x="1356200" y="3261698"/>
                </a:cubicBezTo>
                <a:cubicBezTo>
                  <a:pt x="1199715" y="3261698"/>
                  <a:pt x="599858" y="3235582"/>
                  <a:pt x="469454" y="3235582"/>
                </a:cubicBezTo>
                <a:cubicBezTo>
                  <a:pt x="417292" y="3235582"/>
                  <a:pt x="417292" y="3235582"/>
                  <a:pt x="417292" y="3235582"/>
                </a:cubicBezTo>
                <a:cubicBezTo>
                  <a:pt x="286888" y="3209467"/>
                  <a:pt x="156484" y="3183351"/>
                  <a:pt x="104323" y="3105004"/>
                </a:cubicBezTo>
                <a:cubicBezTo>
                  <a:pt x="26081" y="3026657"/>
                  <a:pt x="0" y="2948310"/>
                  <a:pt x="0" y="2869964"/>
                </a:cubicBezTo>
                <a:cubicBezTo>
                  <a:pt x="0" y="2687154"/>
                  <a:pt x="52161" y="2556576"/>
                  <a:pt x="104323" y="2504345"/>
                </a:cubicBezTo>
                <a:cubicBezTo>
                  <a:pt x="182565" y="2452113"/>
                  <a:pt x="312969" y="2425998"/>
                  <a:pt x="469454" y="2399882"/>
                </a:cubicBezTo>
                <a:close/>
                <a:moveTo>
                  <a:pt x="11342469" y="2399881"/>
                </a:moveTo>
                <a:lnTo>
                  <a:pt x="11382374" y="2399881"/>
                </a:lnTo>
                <a:lnTo>
                  <a:pt x="11382374" y="3263992"/>
                </a:lnTo>
                <a:lnTo>
                  <a:pt x="11352250" y="3262589"/>
                </a:lnTo>
                <a:cubicBezTo>
                  <a:pt x="11321279" y="3260818"/>
                  <a:pt x="11283787" y="3258388"/>
                  <a:pt x="11238146" y="3255148"/>
                </a:cubicBezTo>
                <a:cubicBezTo>
                  <a:pt x="10846935" y="3255148"/>
                  <a:pt x="10768692" y="3255148"/>
                  <a:pt x="10768692" y="3255148"/>
                </a:cubicBezTo>
                <a:cubicBezTo>
                  <a:pt x="10533965" y="3229231"/>
                  <a:pt x="10533965" y="3229231"/>
                  <a:pt x="10533965" y="3229231"/>
                </a:cubicBezTo>
                <a:cubicBezTo>
                  <a:pt x="10403561" y="3203314"/>
                  <a:pt x="10325319" y="3177396"/>
                  <a:pt x="10299238" y="3125562"/>
                </a:cubicBezTo>
                <a:cubicBezTo>
                  <a:pt x="10247077" y="3073728"/>
                  <a:pt x="10220996" y="3021893"/>
                  <a:pt x="10220996" y="2944142"/>
                </a:cubicBezTo>
                <a:cubicBezTo>
                  <a:pt x="10220996" y="2944142"/>
                  <a:pt x="10220996" y="2892307"/>
                  <a:pt x="10220996" y="2814556"/>
                </a:cubicBezTo>
                <a:cubicBezTo>
                  <a:pt x="10220996" y="2736805"/>
                  <a:pt x="10247077" y="2659053"/>
                  <a:pt x="10299238" y="2581302"/>
                </a:cubicBezTo>
                <a:cubicBezTo>
                  <a:pt x="10325319" y="2529467"/>
                  <a:pt x="10403561" y="2477633"/>
                  <a:pt x="10507884" y="2477633"/>
                </a:cubicBezTo>
                <a:cubicBezTo>
                  <a:pt x="10638288" y="2451716"/>
                  <a:pt x="10742611" y="2451716"/>
                  <a:pt x="10820854" y="2451716"/>
                </a:cubicBezTo>
                <a:cubicBezTo>
                  <a:pt x="11055581" y="2425799"/>
                  <a:pt x="11185985" y="2399881"/>
                  <a:pt x="11342469" y="2399881"/>
                </a:cubicBezTo>
                <a:close/>
                <a:moveTo>
                  <a:pt x="9918575" y="0"/>
                </a:moveTo>
                <a:lnTo>
                  <a:pt x="10743186" y="0"/>
                </a:lnTo>
                <a:lnTo>
                  <a:pt x="10752356" y="13166"/>
                </a:lnTo>
                <a:cubicBezTo>
                  <a:pt x="10775197" y="55389"/>
                  <a:pt x="10781723" y="94365"/>
                  <a:pt x="10768671" y="133340"/>
                </a:cubicBezTo>
                <a:cubicBezTo>
                  <a:pt x="10768671" y="211291"/>
                  <a:pt x="10716463" y="315225"/>
                  <a:pt x="10638151" y="445143"/>
                </a:cubicBezTo>
                <a:cubicBezTo>
                  <a:pt x="10638151" y="445143"/>
                  <a:pt x="10168278" y="964815"/>
                  <a:pt x="10063862" y="1094733"/>
                </a:cubicBezTo>
                <a:cubicBezTo>
                  <a:pt x="9959445" y="1198667"/>
                  <a:pt x="9855029" y="1250634"/>
                  <a:pt x="9750613" y="1250634"/>
                </a:cubicBezTo>
                <a:cubicBezTo>
                  <a:pt x="9646197" y="1276618"/>
                  <a:pt x="9541780" y="1224651"/>
                  <a:pt x="9437364" y="1120716"/>
                </a:cubicBezTo>
                <a:cubicBezTo>
                  <a:pt x="9359052" y="1042766"/>
                  <a:pt x="9306844" y="964815"/>
                  <a:pt x="9306844" y="886864"/>
                </a:cubicBezTo>
                <a:cubicBezTo>
                  <a:pt x="9306844" y="808913"/>
                  <a:pt x="9359052" y="704979"/>
                  <a:pt x="9411260" y="601045"/>
                </a:cubicBezTo>
                <a:cubicBezTo>
                  <a:pt x="9437364" y="575061"/>
                  <a:pt x="9750613" y="185307"/>
                  <a:pt x="9750613" y="185307"/>
                </a:cubicBezTo>
                <a:cubicBezTo>
                  <a:pt x="9802821" y="133340"/>
                  <a:pt x="9848503" y="81373"/>
                  <a:pt x="9887659" y="35902"/>
                </a:cubicBezTo>
                <a:close/>
                <a:moveTo>
                  <a:pt x="7061905" y="0"/>
                </a:moveTo>
                <a:lnTo>
                  <a:pt x="7888888" y="0"/>
                </a:lnTo>
                <a:lnTo>
                  <a:pt x="7883747" y="27195"/>
                </a:lnTo>
                <a:cubicBezTo>
                  <a:pt x="7877264" y="63042"/>
                  <a:pt x="7877264" y="69559"/>
                  <a:pt x="7864297" y="134735"/>
                </a:cubicBezTo>
                <a:cubicBezTo>
                  <a:pt x="7838364" y="239017"/>
                  <a:pt x="7786497" y="291158"/>
                  <a:pt x="7708697" y="343299"/>
                </a:cubicBezTo>
                <a:cubicBezTo>
                  <a:pt x="7630897" y="369370"/>
                  <a:pt x="7553097" y="395440"/>
                  <a:pt x="7475296" y="395440"/>
                </a:cubicBezTo>
                <a:cubicBezTo>
                  <a:pt x="7397496" y="395440"/>
                  <a:pt x="7345630" y="395440"/>
                  <a:pt x="7267829" y="369370"/>
                </a:cubicBezTo>
                <a:cubicBezTo>
                  <a:pt x="7190029" y="343299"/>
                  <a:pt x="7112229" y="291158"/>
                  <a:pt x="7086296" y="212947"/>
                </a:cubicBezTo>
                <a:cubicBezTo>
                  <a:pt x="7073329" y="173841"/>
                  <a:pt x="7066846" y="121700"/>
                  <a:pt x="7063604" y="59783"/>
                </a:cubicBezTo>
                <a:close/>
                <a:moveTo>
                  <a:pt x="4436312" y="0"/>
                </a:moveTo>
                <a:lnTo>
                  <a:pt x="5284401" y="0"/>
                </a:lnTo>
                <a:lnTo>
                  <a:pt x="5287671" y="38941"/>
                </a:lnTo>
                <a:cubicBezTo>
                  <a:pt x="5289718" y="125017"/>
                  <a:pt x="5279893" y="201710"/>
                  <a:pt x="5253695" y="266980"/>
                </a:cubicBezTo>
                <a:cubicBezTo>
                  <a:pt x="5070309" y="449737"/>
                  <a:pt x="4572547" y="501953"/>
                  <a:pt x="4467755" y="136439"/>
                </a:cubicBezTo>
                <a:cubicBezTo>
                  <a:pt x="4461206" y="97277"/>
                  <a:pt x="4454657" y="66273"/>
                  <a:pt x="4448108" y="40165"/>
                </a:cubicBezTo>
                <a:close/>
                <a:moveTo>
                  <a:pt x="1329412" y="0"/>
                </a:moveTo>
                <a:lnTo>
                  <a:pt x="2250935" y="0"/>
                </a:lnTo>
                <a:lnTo>
                  <a:pt x="2264829" y="12434"/>
                </a:lnTo>
                <a:cubicBezTo>
                  <a:pt x="2279134" y="23395"/>
                  <a:pt x="2290577" y="29891"/>
                  <a:pt x="2297116" y="29891"/>
                </a:cubicBezTo>
                <a:cubicBezTo>
                  <a:pt x="2401745" y="159809"/>
                  <a:pt x="2349431" y="107842"/>
                  <a:pt x="2454059" y="211776"/>
                </a:cubicBezTo>
                <a:cubicBezTo>
                  <a:pt x="2637157" y="393661"/>
                  <a:pt x="2611000" y="393661"/>
                  <a:pt x="2715628" y="497595"/>
                </a:cubicBezTo>
                <a:cubicBezTo>
                  <a:pt x="2794098" y="601530"/>
                  <a:pt x="2820255" y="679480"/>
                  <a:pt x="2820255" y="783415"/>
                </a:cubicBezTo>
                <a:cubicBezTo>
                  <a:pt x="2820255" y="861365"/>
                  <a:pt x="2767941" y="939316"/>
                  <a:pt x="2689471" y="1043250"/>
                </a:cubicBezTo>
                <a:cubicBezTo>
                  <a:pt x="2584843" y="1147185"/>
                  <a:pt x="2480215" y="1199152"/>
                  <a:pt x="2401745" y="1199152"/>
                </a:cubicBezTo>
                <a:cubicBezTo>
                  <a:pt x="2323274" y="1199152"/>
                  <a:pt x="2244803" y="1173169"/>
                  <a:pt x="2140175" y="1095218"/>
                </a:cubicBezTo>
                <a:cubicBezTo>
                  <a:pt x="2087861" y="1043250"/>
                  <a:pt x="2114018" y="1069234"/>
                  <a:pt x="1930919" y="887349"/>
                </a:cubicBezTo>
                <a:cubicBezTo>
                  <a:pt x="1747820" y="679480"/>
                  <a:pt x="1669350" y="575546"/>
                  <a:pt x="1669350" y="575546"/>
                </a:cubicBezTo>
                <a:cubicBezTo>
                  <a:pt x="1512408" y="419645"/>
                  <a:pt x="1669350" y="601530"/>
                  <a:pt x="1486251" y="393661"/>
                </a:cubicBezTo>
                <a:cubicBezTo>
                  <a:pt x="1381624" y="263743"/>
                  <a:pt x="1329310" y="159809"/>
                  <a:pt x="1329310" y="81858"/>
                </a:cubicBezTo>
                <a:cubicBezTo>
                  <a:pt x="1322771" y="55875"/>
                  <a:pt x="1322771" y="29891"/>
                  <a:pt x="1328084" y="350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accent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4850" y="871538"/>
            <a:ext cx="5531925" cy="31670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400" dirty="0">
                <a:latin typeface="Comic Sans MS" panose="030F0702030302020204" pitchFamily="66" charset="0"/>
              </a:rPr>
              <a:t>Bullying is a </a:t>
            </a:r>
            <a:r>
              <a:rPr lang="en-GB" sz="4400" dirty="0">
                <a:solidFill>
                  <a:srgbClr val="FFC000"/>
                </a:solidFill>
                <a:latin typeface="Comic Sans MS" panose="030F0702030302020204" pitchFamily="66" charset="0"/>
              </a:rPr>
              <a:t>repeated</a:t>
            </a:r>
            <a:r>
              <a:rPr lang="en-GB" sz="4400" dirty="0">
                <a:latin typeface="Comic Sans MS" panose="030F0702030302020204" pitchFamily="66" charset="0"/>
              </a:rPr>
              <a:t> behaviour and is almost always a </a:t>
            </a:r>
            <a:r>
              <a:rPr lang="en-GB" sz="4400" dirty="0">
                <a:solidFill>
                  <a:srgbClr val="FFC000"/>
                </a:solidFill>
                <a:latin typeface="Comic Sans MS" panose="030F0702030302020204" pitchFamily="66" charset="0"/>
              </a:rPr>
              <a:t>group</a:t>
            </a:r>
            <a:r>
              <a:rPr lang="en-GB" sz="4400" dirty="0">
                <a:latin typeface="Comic Sans MS" panose="030F0702030302020204" pitchFamily="66" charset="0"/>
              </a:rPr>
              <a:t> behaviour.</a:t>
            </a:r>
          </a:p>
        </p:txBody>
      </p:sp>
    </p:spTree>
    <p:extLst>
      <p:ext uri="{BB962C8B-B14F-4D97-AF65-F5344CB8AC3E}">
        <p14:creationId xmlns:p14="http://schemas.microsoft.com/office/powerpoint/2010/main" val="405589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60066AE-516A-442D-AD0E-FB9A19E72D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D43C154-1D94-40CC-93ED-E075731B1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0" y="720000"/>
            <a:ext cx="5015638" cy="2804400"/>
          </a:xfrm>
        </p:spPr>
        <p:txBody>
          <a:bodyPr>
            <a:normAutofit/>
          </a:bodyPr>
          <a:lstStyle/>
          <a:p>
            <a:r>
              <a:rPr lang="en-GB">
                <a:latin typeface="Comic Sans MS" panose="030F0702030302020204" pitchFamily="66" charset="0"/>
              </a:rPr>
              <a:t>The different roles in bullying</a:t>
            </a:r>
          </a:p>
        </p:txBody>
      </p:sp>
      <p:sp useBgFill="1">
        <p:nvSpPr>
          <p:cNvPr id="75" name="Freeform: Shape 74">
            <a:extLst>
              <a:ext uri="{FF2B5EF4-FFF2-40B4-BE49-F238E27FC236}">
                <a16:creationId xmlns:a16="http://schemas.microsoft.com/office/drawing/2014/main" id="{D72FA90D-8CAF-4C39-88C1-00DD80AF9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-542374" y="542375"/>
            <a:ext cx="6858000" cy="5773253"/>
          </a:xfrm>
          <a:custGeom>
            <a:avLst/>
            <a:gdLst>
              <a:gd name="connsiteX0" fmla="*/ 0 w 6858000"/>
              <a:gd name="connsiteY0" fmla="*/ 5773253 h 5773253"/>
              <a:gd name="connsiteX1" fmla="*/ 0 w 6858000"/>
              <a:gd name="connsiteY1" fmla="*/ 43571 h 5773253"/>
              <a:gd name="connsiteX2" fmla="*/ 266567 w 6858000"/>
              <a:gd name="connsiteY2" fmla="*/ 43992 h 5773253"/>
              <a:gd name="connsiteX3" fmla="*/ 2395558 w 6858000"/>
              <a:gd name="connsiteY3" fmla="*/ 21121 h 5773253"/>
              <a:gd name="connsiteX4" fmla="*/ 6845953 w 6858000"/>
              <a:gd name="connsiteY4" fmla="*/ 52794 h 5773253"/>
              <a:gd name="connsiteX5" fmla="*/ 6858000 w 6858000"/>
              <a:gd name="connsiteY5" fmla="*/ 53070 h 5773253"/>
              <a:gd name="connsiteX6" fmla="*/ 6858000 w 6858000"/>
              <a:gd name="connsiteY6" fmla="*/ 5773253 h 5773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000" h="5773253">
                <a:moveTo>
                  <a:pt x="0" y="5773253"/>
                </a:moveTo>
                <a:lnTo>
                  <a:pt x="0" y="43571"/>
                </a:lnTo>
                <a:lnTo>
                  <a:pt x="266567" y="43992"/>
                </a:lnTo>
                <a:cubicBezTo>
                  <a:pt x="1182954" y="44986"/>
                  <a:pt x="2015133" y="42335"/>
                  <a:pt x="2395558" y="21121"/>
                </a:cubicBezTo>
                <a:cubicBezTo>
                  <a:pt x="3029599" y="-26022"/>
                  <a:pt x="5182696" y="15228"/>
                  <a:pt x="6845953" y="52794"/>
                </a:cubicBezTo>
                <a:lnTo>
                  <a:pt x="6858000" y="53070"/>
                </a:lnTo>
                <a:lnTo>
                  <a:pt x="6858000" y="5773253"/>
                </a:lnTo>
                <a:close/>
              </a:path>
            </a:pathLst>
          </a:cu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6599B86-B7B0-4AED-9B21-0DBF53C4B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0000" y="2093356"/>
            <a:ext cx="4284000" cy="2662625"/>
          </a:xfrm>
          <a:custGeom>
            <a:avLst/>
            <a:gdLst/>
            <a:ahLst/>
            <a:cxnLst/>
            <a:rect l="l" t="t" r="r" b="b"/>
            <a:pathLst>
              <a:path w="5014800" h="5409338">
                <a:moveTo>
                  <a:pt x="0" y="0"/>
                </a:moveTo>
                <a:lnTo>
                  <a:pt x="5014800" y="0"/>
                </a:lnTo>
                <a:lnTo>
                  <a:pt x="5014800" y="5409338"/>
                </a:lnTo>
                <a:lnTo>
                  <a:pt x="0" y="540933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7918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CA1620-2C02-4B4E-97C8-06FCE85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57DE79-27F8-4881-BE3B-5321D1801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3608-1322-485D-B942-B827E6997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3527" y="954724"/>
            <a:ext cx="10904945" cy="3364228"/>
            <a:chOff x="643527" y="954724"/>
            <a:chExt cx="10904945" cy="3364228"/>
          </a:xfrm>
        </p:grpSpPr>
        <p:sp>
          <p:nvSpPr>
            <p:cNvPr id="13" name="Freeform 78">
              <a:extLst>
                <a:ext uri="{FF2B5EF4-FFF2-40B4-BE49-F238E27FC236}">
                  <a16:creationId xmlns:a16="http://schemas.microsoft.com/office/drawing/2014/main" id="{7975F1CD-7143-447F-AC1A-8D3EA46ECA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083914" y="3331230"/>
              <a:ext cx="879143" cy="903430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4" name="Freeform 79">
              <a:extLst>
                <a:ext uri="{FF2B5EF4-FFF2-40B4-BE49-F238E27FC236}">
                  <a16:creationId xmlns:a16="http://schemas.microsoft.com/office/drawing/2014/main" id="{501A6B8C-11DF-404A-89DD-354DA4C1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869193" y="1989904"/>
              <a:ext cx="743890" cy="1195221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5" name="Freeform 85">
              <a:extLst>
                <a:ext uri="{FF2B5EF4-FFF2-40B4-BE49-F238E27FC236}">
                  <a16:creationId xmlns:a16="http://schemas.microsoft.com/office/drawing/2014/main" id="{14D1F65C-CD34-4E1F-8743-D3879A871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316205" y="967005"/>
              <a:ext cx="541011" cy="981989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E5C58F66-1B6C-4935-9BB4-583D612CD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62739" y="2385730"/>
              <a:ext cx="985733" cy="504616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7" name="Freeform 84">
              <a:extLst>
                <a:ext uri="{FF2B5EF4-FFF2-40B4-BE49-F238E27FC236}">
                  <a16:creationId xmlns:a16="http://schemas.microsoft.com/office/drawing/2014/main" id="{F41F116D-556B-4BC2-9DCD-46DA7CCC0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874527">
              <a:off x="10288245" y="954724"/>
              <a:ext cx="852074" cy="892781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87">
              <a:extLst>
                <a:ext uri="{FF2B5EF4-FFF2-40B4-BE49-F238E27FC236}">
                  <a16:creationId xmlns:a16="http://schemas.microsoft.com/office/drawing/2014/main" id="{DE46F0F4-2435-4BDC-A92C-EB1360880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20630858">
              <a:off x="10224385" y="3437261"/>
              <a:ext cx="824227" cy="881691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485" y="-594973"/>
            <a:ext cx="9093200" cy="2803071"/>
          </a:xfrm>
        </p:spPr>
        <p:txBody>
          <a:bodyPr anchor="ctr">
            <a:normAutofit/>
          </a:bodyPr>
          <a:lstStyle/>
          <a:p>
            <a:r>
              <a:rPr lang="en-GB" sz="6000" dirty="0">
                <a:latin typeface="Comic Sans MS" panose="030F0702030302020204" pitchFamily="66" charset="0"/>
              </a:rPr>
              <a:t>The Ringleader</a:t>
            </a:r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085AB271-571D-4C19-9FCC-C760834A8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5693226" y="359229"/>
            <a:ext cx="805544" cy="12191999"/>
          </a:xfrm>
          <a:custGeom>
            <a:avLst/>
            <a:gdLst>
              <a:gd name="connsiteX0" fmla="*/ 0 w 1214924"/>
              <a:gd name="connsiteY0" fmla="*/ 12191999 h 12191999"/>
              <a:gd name="connsiteX1" fmla="*/ 32 w 1214924"/>
              <a:gd name="connsiteY1" fmla="*/ 12166053 h 12191999"/>
              <a:gd name="connsiteX2" fmla="*/ 59979 w 1214924"/>
              <a:gd name="connsiteY2" fmla="*/ 9224089 h 12191999"/>
              <a:gd name="connsiteX3" fmla="*/ 120877 w 1214924"/>
              <a:gd name="connsiteY3" fmla="*/ 8004225 h 12191999"/>
              <a:gd name="connsiteX4" fmla="*/ 59979 w 1214924"/>
              <a:gd name="connsiteY4" fmla="*/ 7211315 h 12191999"/>
              <a:gd name="connsiteX5" fmla="*/ 59979 w 1214924"/>
              <a:gd name="connsiteY5" fmla="*/ 6601383 h 12191999"/>
              <a:gd name="connsiteX6" fmla="*/ 59979 w 1214924"/>
              <a:gd name="connsiteY6" fmla="*/ 5015562 h 12191999"/>
              <a:gd name="connsiteX7" fmla="*/ 120877 w 1214924"/>
              <a:gd name="connsiteY7" fmla="*/ 3185768 h 12191999"/>
              <a:gd name="connsiteX8" fmla="*/ 74847 w 1214924"/>
              <a:gd name="connsiteY8" fmla="*/ 4714 h 12191999"/>
              <a:gd name="connsiteX9" fmla="*/ 74778 w 1214924"/>
              <a:gd name="connsiteY9" fmla="*/ 0 h 12191999"/>
              <a:gd name="connsiteX10" fmla="*/ 1214924 w 1214924"/>
              <a:gd name="connsiteY10" fmla="*/ 0 h 12191999"/>
              <a:gd name="connsiteX11" fmla="*/ 1214924 w 1214924"/>
              <a:gd name="connsiteY11" fmla="*/ 12191999 h 121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924" h="12191999">
                <a:moveTo>
                  <a:pt x="0" y="12191999"/>
                </a:moveTo>
                <a:lnTo>
                  <a:pt x="32" y="12166053"/>
                </a:lnTo>
                <a:cubicBezTo>
                  <a:pt x="2886" y="11339787"/>
                  <a:pt x="14305" y="10367710"/>
                  <a:pt x="59979" y="9224089"/>
                </a:cubicBezTo>
                <a:cubicBezTo>
                  <a:pt x="120877" y="8004225"/>
                  <a:pt x="120877" y="8004225"/>
                  <a:pt x="120877" y="8004225"/>
                </a:cubicBezTo>
                <a:cubicBezTo>
                  <a:pt x="120877" y="7760253"/>
                  <a:pt x="59979" y="7516280"/>
                  <a:pt x="59979" y="7211315"/>
                </a:cubicBezTo>
                <a:cubicBezTo>
                  <a:pt x="59979" y="6906349"/>
                  <a:pt x="59979" y="6662377"/>
                  <a:pt x="59979" y="6601383"/>
                </a:cubicBezTo>
                <a:cubicBezTo>
                  <a:pt x="59979" y="5015562"/>
                  <a:pt x="59979" y="5015562"/>
                  <a:pt x="59979" y="5015562"/>
                </a:cubicBezTo>
                <a:cubicBezTo>
                  <a:pt x="120877" y="3185768"/>
                  <a:pt x="120877" y="3185768"/>
                  <a:pt x="120877" y="3185768"/>
                </a:cubicBezTo>
                <a:cubicBezTo>
                  <a:pt x="98040" y="1607571"/>
                  <a:pt x="83767" y="621197"/>
                  <a:pt x="74847" y="4714"/>
                </a:cubicBezTo>
                <a:lnTo>
                  <a:pt x="74778" y="0"/>
                </a:lnTo>
                <a:lnTo>
                  <a:pt x="1214924" y="0"/>
                </a:lnTo>
                <a:lnTo>
                  <a:pt x="1214924" y="12191999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6599B86-B7B0-4AED-9B21-0DBF53C4B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394498"/>
            <a:ext cx="2117225" cy="1315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E034E2-2248-4D7E-927D-7FA4DCA9BFAC}"/>
              </a:ext>
            </a:extLst>
          </p:cNvPr>
          <p:cNvSpPr txBox="1"/>
          <p:nvPr/>
        </p:nvSpPr>
        <p:spPr>
          <a:xfrm>
            <a:off x="3314805" y="1778882"/>
            <a:ext cx="65695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Their behaviour is hurtful to other people either physically or emotionally.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88E7E4-AEE9-4724-83F8-4FDCC3440386}"/>
              </a:ext>
            </a:extLst>
          </p:cNvPr>
          <p:cNvSpPr txBox="1"/>
          <p:nvPr/>
        </p:nvSpPr>
        <p:spPr>
          <a:xfrm>
            <a:off x="3314805" y="3456028"/>
            <a:ext cx="561975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They are powerful in comparison to the target</a:t>
            </a:r>
            <a:r>
              <a:rPr lang="en-GB" dirty="0">
                <a:latin typeface="Comic Sans MS" panose="030F0702030302020204" pitchFamily="66" charset="0"/>
              </a:rPr>
              <a:t>.</a:t>
            </a:r>
          </a:p>
          <a:p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AA27E3-B0E5-4582-84BE-664353A3CE87}"/>
              </a:ext>
            </a:extLst>
          </p:cNvPr>
          <p:cNvSpPr txBox="1"/>
          <p:nvPr/>
        </p:nvSpPr>
        <p:spPr>
          <a:xfrm>
            <a:off x="3314805" y="4923246"/>
            <a:ext cx="713155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Their behaviour is encouraged and reinforced by others in the group.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971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CA1620-2C02-4B4E-97C8-06FCE85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57DE79-27F8-4881-BE3B-5321D1801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3608-1322-485D-B942-B827E6997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3527" y="954724"/>
            <a:ext cx="10904945" cy="3364228"/>
            <a:chOff x="643527" y="954724"/>
            <a:chExt cx="10904945" cy="3364228"/>
          </a:xfrm>
        </p:grpSpPr>
        <p:sp>
          <p:nvSpPr>
            <p:cNvPr id="13" name="Freeform 78">
              <a:extLst>
                <a:ext uri="{FF2B5EF4-FFF2-40B4-BE49-F238E27FC236}">
                  <a16:creationId xmlns:a16="http://schemas.microsoft.com/office/drawing/2014/main" id="{7975F1CD-7143-447F-AC1A-8D3EA46ECA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083914" y="3331230"/>
              <a:ext cx="879143" cy="903430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4" name="Freeform 79">
              <a:extLst>
                <a:ext uri="{FF2B5EF4-FFF2-40B4-BE49-F238E27FC236}">
                  <a16:creationId xmlns:a16="http://schemas.microsoft.com/office/drawing/2014/main" id="{501A6B8C-11DF-404A-89DD-354DA4C1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869193" y="1989904"/>
              <a:ext cx="743890" cy="1195221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5" name="Freeform 85">
              <a:extLst>
                <a:ext uri="{FF2B5EF4-FFF2-40B4-BE49-F238E27FC236}">
                  <a16:creationId xmlns:a16="http://schemas.microsoft.com/office/drawing/2014/main" id="{14D1F65C-CD34-4E1F-8743-D3879A871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316205" y="967005"/>
              <a:ext cx="541011" cy="981989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E5C58F66-1B6C-4935-9BB4-583D612CD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62739" y="2385730"/>
              <a:ext cx="985733" cy="504616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7" name="Freeform 84">
              <a:extLst>
                <a:ext uri="{FF2B5EF4-FFF2-40B4-BE49-F238E27FC236}">
                  <a16:creationId xmlns:a16="http://schemas.microsoft.com/office/drawing/2014/main" id="{F41F116D-556B-4BC2-9DCD-46DA7CCC0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874527">
              <a:off x="10288245" y="954724"/>
              <a:ext cx="852074" cy="892781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87">
              <a:extLst>
                <a:ext uri="{FF2B5EF4-FFF2-40B4-BE49-F238E27FC236}">
                  <a16:creationId xmlns:a16="http://schemas.microsoft.com/office/drawing/2014/main" id="{DE46F0F4-2435-4BDC-A92C-EB1360880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20630858">
              <a:off x="10224385" y="3437261"/>
              <a:ext cx="824227" cy="881691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485" y="-594973"/>
            <a:ext cx="9093200" cy="2803071"/>
          </a:xfrm>
        </p:spPr>
        <p:txBody>
          <a:bodyPr anchor="ctr">
            <a:normAutofit/>
          </a:bodyPr>
          <a:lstStyle/>
          <a:p>
            <a:r>
              <a:rPr lang="en-GB" sz="6000" dirty="0">
                <a:latin typeface="Comic Sans MS" panose="030F0702030302020204" pitchFamily="66" charset="0"/>
              </a:rPr>
              <a:t>The Target</a:t>
            </a:r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085AB271-571D-4C19-9FCC-C760834A8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5693226" y="359229"/>
            <a:ext cx="805544" cy="12191999"/>
          </a:xfrm>
          <a:custGeom>
            <a:avLst/>
            <a:gdLst>
              <a:gd name="connsiteX0" fmla="*/ 0 w 1214924"/>
              <a:gd name="connsiteY0" fmla="*/ 12191999 h 12191999"/>
              <a:gd name="connsiteX1" fmla="*/ 32 w 1214924"/>
              <a:gd name="connsiteY1" fmla="*/ 12166053 h 12191999"/>
              <a:gd name="connsiteX2" fmla="*/ 59979 w 1214924"/>
              <a:gd name="connsiteY2" fmla="*/ 9224089 h 12191999"/>
              <a:gd name="connsiteX3" fmla="*/ 120877 w 1214924"/>
              <a:gd name="connsiteY3" fmla="*/ 8004225 h 12191999"/>
              <a:gd name="connsiteX4" fmla="*/ 59979 w 1214924"/>
              <a:gd name="connsiteY4" fmla="*/ 7211315 h 12191999"/>
              <a:gd name="connsiteX5" fmla="*/ 59979 w 1214924"/>
              <a:gd name="connsiteY5" fmla="*/ 6601383 h 12191999"/>
              <a:gd name="connsiteX6" fmla="*/ 59979 w 1214924"/>
              <a:gd name="connsiteY6" fmla="*/ 5015562 h 12191999"/>
              <a:gd name="connsiteX7" fmla="*/ 120877 w 1214924"/>
              <a:gd name="connsiteY7" fmla="*/ 3185768 h 12191999"/>
              <a:gd name="connsiteX8" fmla="*/ 74847 w 1214924"/>
              <a:gd name="connsiteY8" fmla="*/ 4714 h 12191999"/>
              <a:gd name="connsiteX9" fmla="*/ 74778 w 1214924"/>
              <a:gd name="connsiteY9" fmla="*/ 0 h 12191999"/>
              <a:gd name="connsiteX10" fmla="*/ 1214924 w 1214924"/>
              <a:gd name="connsiteY10" fmla="*/ 0 h 12191999"/>
              <a:gd name="connsiteX11" fmla="*/ 1214924 w 1214924"/>
              <a:gd name="connsiteY11" fmla="*/ 12191999 h 121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924" h="12191999">
                <a:moveTo>
                  <a:pt x="0" y="12191999"/>
                </a:moveTo>
                <a:lnTo>
                  <a:pt x="32" y="12166053"/>
                </a:lnTo>
                <a:cubicBezTo>
                  <a:pt x="2886" y="11339787"/>
                  <a:pt x="14305" y="10367710"/>
                  <a:pt x="59979" y="9224089"/>
                </a:cubicBezTo>
                <a:cubicBezTo>
                  <a:pt x="120877" y="8004225"/>
                  <a:pt x="120877" y="8004225"/>
                  <a:pt x="120877" y="8004225"/>
                </a:cubicBezTo>
                <a:cubicBezTo>
                  <a:pt x="120877" y="7760253"/>
                  <a:pt x="59979" y="7516280"/>
                  <a:pt x="59979" y="7211315"/>
                </a:cubicBezTo>
                <a:cubicBezTo>
                  <a:pt x="59979" y="6906349"/>
                  <a:pt x="59979" y="6662377"/>
                  <a:pt x="59979" y="6601383"/>
                </a:cubicBezTo>
                <a:cubicBezTo>
                  <a:pt x="59979" y="5015562"/>
                  <a:pt x="59979" y="5015562"/>
                  <a:pt x="59979" y="5015562"/>
                </a:cubicBezTo>
                <a:cubicBezTo>
                  <a:pt x="120877" y="3185768"/>
                  <a:pt x="120877" y="3185768"/>
                  <a:pt x="120877" y="3185768"/>
                </a:cubicBezTo>
                <a:cubicBezTo>
                  <a:pt x="98040" y="1607571"/>
                  <a:pt x="83767" y="621197"/>
                  <a:pt x="74847" y="4714"/>
                </a:cubicBezTo>
                <a:lnTo>
                  <a:pt x="74778" y="0"/>
                </a:lnTo>
                <a:lnTo>
                  <a:pt x="1214924" y="0"/>
                </a:lnTo>
                <a:lnTo>
                  <a:pt x="1214924" y="12191999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6599B86-B7B0-4AED-9B21-0DBF53C4B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185" y="4220526"/>
            <a:ext cx="3509165" cy="2181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10C1E03-4465-4B59-A688-EB378181F409}"/>
              </a:ext>
            </a:extLst>
          </p:cNvPr>
          <p:cNvSpPr txBox="1"/>
          <p:nvPr/>
        </p:nvSpPr>
        <p:spPr>
          <a:xfrm>
            <a:off x="2858313" y="1809671"/>
            <a:ext cx="65695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They feel worried, threatened or sad because of the way they are being treated by others in the group.</a:t>
            </a:r>
          </a:p>
        </p:txBody>
      </p:sp>
    </p:spTree>
    <p:extLst>
      <p:ext uri="{BB962C8B-B14F-4D97-AF65-F5344CB8AC3E}">
        <p14:creationId xmlns:p14="http://schemas.microsoft.com/office/powerpoint/2010/main" val="244982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CA1620-2C02-4B4E-97C8-06FCE85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57DE79-27F8-4881-BE3B-5321D1801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3608-1322-485D-B942-B827E6997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3527" y="954724"/>
            <a:ext cx="10904945" cy="3364228"/>
            <a:chOff x="643527" y="954724"/>
            <a:chExt cx="10904945" cy="3364228"/>
          </a:xfrm>
        </p:grpSpPr>
        <p:sp>
          <p:nvSpPr>
            <p:cNvPr id="13" name="Freeform 78">
              <a:extLst>
                <a:ext uri="{FF2B5EF4-FFF2-40B4-BE49-F238E27FC236}">
                  <a16:creationId xmlns:a16="http://schemas.microsoft.com/office/drawing/2014/main" id="{7975F1CD-7143-447F-AC1A-8D3EA46ECA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083914" y="3331230"/>
              <a:ext cx="879143" cy="903430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4" name="Freeform 79">
              <a:extLst>
                <a:ext uri="{FF2B5EF4-FFF2-40B4-BE49-F238E27FC236}">
                  <a16:creationId xmlns:a16="http://schemas.microsoft.com/office/drawing/2014/main" id="{501A6B8C-11DF-404A-89DD-354DA4C1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869193" y="1989904"/>
              <a:ext cx="743890" cy="1195221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5" name="Freeform 85">
              <a:extLst>
                <a:ext uri="{FF2B5EF4-FFF2-40B4-BE49-F238E27FC236}">
                  <a16:creationId xmlns:a16="http://schemas.microsoft.com/office/drawing/2014/main" id="{14D1F65C-CD34-4E1F-8743-D3879A871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316205" y="967005"/>
              <a:ext cx="541011" cy="981989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E5C58F66-1B6C-4935-9BB4-583D612CD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62739" y="2385730"/>
              <a:ext cx="985733" cy="504616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7" name="Freeform 84">
              <a:extLst>
                <a:ext uri="{FF2B5EF4-FFF2-40B4-BE49-F238E27FC236}">
                  <a16:creationId xmlns:a16="http://schemas.microsoft.com/office/drawing/2014/main" id="{F41F116D-556B-4BC2-9DCD-46DA7CCC0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874527">
              <a:off x="10288245" y="954724"/>
              <a:ext cx="852074" cy="892781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87">
              <a:extLst>
                <a:ext uri="{FF2B5EF4-FFF2-40B4-BE49-F238E27FC236}">
                  <a16:creationId xmlns:a16="http://schemas.microsoft.com/office/drawing/2014/main" id="{DE46F0F4-2435-4BDC-A92C-EB1360880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20630858">
              <a:off x="10224385" y="3437261"/>
              <a:ext cx="824227" cy="881691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485" y="-594973"/>
            <a:ext cx="9093200" cy="2803071"/>
          </a:xfrm>
        </p:spPr>
        <p:txBody>
          <a:bodyPr anchor="ctr">
            <a:normAutofit/>
          </a:bodyPr>
          <a:lstStyle/>
          <a:p>
            <a:r>
              <a:rPr lang="en-GB" sz="6000" dirty="0">
                <a:latin typeface="Comic Sans MS" panose="030F0702030302020204" pitchFamily="66" charset="0"/>
              </a:rPr>
              <a:t>The Reinforcer</a:t>
            </a:r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085AB271-571D-4C19-9FCC-C760834A8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5693226" y="359229"/>
            <a:ext cx="805544" cy="12191999"/>
          </a:xfrm>
          <a:custGeom>
            <a:avLst/>
            <a:gdLst>
              <a:gd name="connsiteX0" fmla="*/ 0 w 1214924"/>
              <a:gd name="connsiteY0" fmla="*/ 12191999 h 12191999"/>
              <a:gd name="connsiteX1" fmla="*/ 32 w 1214924"/>
              <a:gd name="connsiteY1" fmla="*/ 12166053 h 12191999"/>
              <a:gd name="connsiteX2" fmla="*/ 59979 w 1214924"/>
              <a:gd name="connsiteY2" fmla="*/ 9224089 h 12191999"/>
              <a:gd name="connsiteX3" fmla="*/ 120877 w 1214924"/>
              <a:gd name="connsiteY3" fmla="*/ 8004225 h 12191999"/>
              <a:gd name="connsiteX4" fmla="*/ 59979 w 1214924"/>
              <a:gd name="connsiteY4" fmla="*/ 7211315 h 12191999"/>
              <a:gd name="connsiteX5" fmla="*/ 59979 w 1214924"/>
              <a:gd name="connsiteY5" fmla="*/ 6601383 h 12191999"/>
              <a:gd name="connsiteX6" fmla="*/ 59979 w 1214924"/>
              <a:gd name="connsiteY6" fmla="*/ 5015562 h 12191999"/>
              <a:gd name="connsiteX7" fmla="*/ 120877 w 1214924"/>
              <a:gd name="connsiteY7" fmla="*/ 3185768 h 12191999"/>
              <a:gd name="connsiteX8" fmla="*/ 74847 w 1214924"/>
              <a:gd name="connsiteY8" fmla="*/ 4714 h 12191999"/>
              <a:gd name="connsiteX9" fmla="*/ 74778 w 1214924"/>
              <a:gd name="connsiteY9" fmla="*/ 0 h 12191999"/>
              <a:gd name="connsiteX10" fmla="*/ 1214924 w 1214924"/>
              <a:gd name="connsiteY10" fmla="*/ 0 h 12191999"/>
              <a:gd name="connsiteX11" fmla="*/ 1214924 w 1214924"/>
              <a:gd name="connsiteY11" fmla="*/ 12191999 h 121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924" h="12191999">
                <a:moveTo>
                  <a:pt x="0" y="12191999"/>
                </a:moveTo>
                <a:lnTo>
                  <a:pt x="32" y="12166053"/>
                </a:lnTo>
                <a:cubicBezTo>
                  <a:pt x="2886" y="11339787"/>
                  <a:pt x="14305" y="10367710"/>
                  <a:pt x="59979" y="9224089"/>
                </a:cubicBezTo>
                <a:cubicBezTo>
                  <a:pt x="120877" y="8004225"/>
                  <a:pt x="120877" y="8004225"/>
                  <a:pt x="120877" y="8004225"/>
                </a:cubicBezTo>
                <a:cubicBezTo>
                  <a:pt x="120877" y="7760253"/>
                  <a:pt x="59979" y="7516280"/>
                  <a:pt x="59979" y="7211315"/>
                </a:cubicBezTo>
                <a:cubicBezTo>
                  <a:pt x="59979" y="6906349"/>
                  <a:pt x="59979" y="6662377"/>
                  <a:pt x="59979" y="6601383"/>
                </a:cubicBezTo>
                <a:cubicBezTo>
                  <a:pt x="59979" y="5015562"/>
                  <a:pt x="59979" y="5015562"/>
                  <a:pt x="59979" y="5015562"/>
                </a:cubicBezTo>
                <a:cubicBezTo>
                  <a:pt x="120877" y="3185768"/>
                  <a:pt x="120877" y="3185768"/>
                  <a:pt x="120877" y="3185768"/>
                </a:cubicBezTo>
                <a:cubicBezTo>
                  <a:pt x="98040" y="1607571"/>
                  <a:pt x="83767" y="621197"/>
                  <a:pt x="74847" y="4714"/>
                </a:cubicBezTo>
                <a:lnTo>
                  <a:pt x="74778" y="0"/>
                </a:lnTo>
                <a:lnTo>
                  <a:pt x="1214924" y="0"/>
                </a:lnTo>
                <a:lnTo>
                  <a:pt x="1214924" y="12191999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6599B86-B7B0-4AED-9B21-0DBF53C4B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394498"/>
            <a:ext cx="2117225" cy="1315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E6A4852-2620-484B-A414-4A75C380C8E2}"/>
              </a:ext>
            </a:extLst>
          </p:cNvPr>
          <p:cNvSpPr txBox="1"/>
          <p:nvPr/>
        </p:nvSpPr>
        <p:spPr>
          <a:xfrm>
            <a:off x="2858313" y="1809671"/>
            <a:ext cx="65695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They support the ringleader by encouraging them to continue with the bullying behaviour.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3AD3DC-A704-4DBD-9785-9DB0901E2C8C}"/>
              </a:ext>
            </a:extLst>
          </p:cNvPr>
          <p:cNvSpPr txBox="1"/>
          <p:nvPr/>
        </p:nvSpPr>
        <p:spPr>
          <a:xfrm>
            <a:off x="2858313" y="3927360"/>
            <a:ext cx="799098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Their presence ensures the group is more powerful than the target.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223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CA1620-2C02-4B4E-97C8-06FCE85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57DE79-27F8-4881-BE3B-5321D1801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3608-1322-485D-B942-B827E6997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3527" y="954724"/>
            <a:ext cx="10904945" cy="3364228"/>
            <a:chOff x="643527" y="954724"/>
            <a:chExt cx="10904945" cy="3364228"/>
          </a:xfrm>
        </p:grpSpPr>
        <p:sp>
          <p:nvSpPr>
            <p:cNvPr id="13" name="Freeform 78">
              <a:extLst>
                <a:ext uri="{FF2B5EF4-FFF2-40B4-BE49-F238E27FC236}">
                  <a16:creationId xmlns:a16="http://schemas.microsoft.com/office/drawing/2014/main" id="{7975F1CD-7143-447F-AC1A-8D3EA46ECA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083914" y="3331230"/>
              <a:ext cx="879143" cy="903430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4" name="Freeform 79">
              <a:extLst>
                <a:ext uri="{FF2B5EF4-FFF2-40B4-BE49-F238E27FC236}">
                  <a16:creationId xmlns:a16="http://schemas.microsoft.com/office/drawing/2014/main" id="{501A6B8C-11DF-404A-89DD-354DA4C1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869193" y="1989904"/>
              <a:ext cx="743890" cy="1195221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5" name="Freeform 85">
              <a:extLst>
                <a:ext uri="{FF2B5EF4-FFF2-40B4-BE49-F238E27FC236}">
                  <a16:creationId xmlns:a16="http://schemas.microsoft.com/office/drawing/2014/main" id="{14D1F65C-CD34-4E1F-8743-D3879A871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316205" y="967005"/>
              <a:ext cx="541011" cy="981989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E5C58F66-1B6C-4935-9BB4-583D612CD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62739" y="2385730"/>
              <a:ext cx="985733" cy="504616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7" name="Freeform 84">
              <a:extLst>
                <a:ext uri="{FF2B5EF4-FFF2-40B4-BE49-F238E27FC236}">
                  <a16:creationId xmlns:a16="http://schemas.microsoft.com/office/drawing/2014/main" id="{F41F116D-556B-4BC2-9DCD-46DA7CCC0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874527">
              <a:off x="10288245" y="954724"/>
              <a:ext cx="852074" cy="892781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87">
              <a:extLst>
                <a:ext uri="{FF2B5EF4-FFF2-40B4-BE49-F238E27FC236}">
                  <a16:creationId xmlns:a16="http://schemas.microsoft.com/office/drawing/2014/main" id="{DE46F0F4-2435-4BDC-A92C-EB1360880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20630858">
              <a:off x="10224385" y="3437261"/>
              <a:ext cx="824227" cy="881691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2502F6-8658-427F-B22B-6E6C5703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485" y="-594973"/>
            <a:ext cx="9093200" cy="2803071"/>
          </a:xfrm>
        </p:spPr>
        <p:txBody>
          <a:bodyPr anchor="ctr">
            <a:normAutofit/>
          </a:bodyPr>
          <a:lstStyle/>
          <a:p>
            <a:r>
              <a:rPr lang="en-GB" sz="6000">
                <a:latin typeface="Comic Sans MS" panose="030F0702030302020204" pitchFamily="66" charset="0"/>
              </a:rPr>
              <a:t>The Assistant</a:t>
            </a:r>
            <a:endParaRPr lang="en-GB" sz="6000" dirty="0">
              <a:latin typeface="Comic Sans MS" panose="030F0702030302020204" pitchFamily="66" charset="0"/>
            </a:endParaRPr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085AB271-571D-4C19-9FCC-C760834A8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5693226" y="359229"/>
            <a:ext cx="805544" cy="12191999"/>
          </a:xfrm>
          <a:custGeom>
            <a:avLst/>
            <a:gdLst>
              <a:gd name="connsiteX0" fmla="*/ 0 w 1214924"/>
              <a:gd name="connsiteY0" fmla="*/ 12191999 h 12191999"/>
              <a:gd name="connsiteX1" fmla="*/ 32 w 1214924"/>
              <a:gd name="connsiteY1" fmla="*/ 12166053 h 12191999"/>
              <a:gd name="connsiteX2" fmla="*/ 59979 w 1214924"/>
              <a:gd name="connsiteY2" fmla="*/ 9224089 h 12191999"/>
              <a:gd name="connsiteX3" fmla="*/ 120877 w 1214924"/>
              <a:gd name="connsiteY3" fmla="*/ 8004225 h 12191999"/>
              <a:gd name="connsiteX4" fmla="*/ 59979 w 1214924"/>
              <a:gd name="connsiteY4" fmla="*/ 7211315 h 12191999"/>
              <a:gd name="connsiteX5" fmla="*/ 59979 w 1214924"/>
              <a:gd name="connsiteY5" fmla="*/ 6601383 h 12191999"/>
              <a:gd name="connsiteX6" fmla="*/ 59979 w 1214924"/>
              <a:gd name="connsiteY6" fmla="*/ 5015562 h 12191999"/>
              <a:gd name="connsiteX7" fmla="*/ 120877 w 1214924"/>
              <a:gd name="connsiteY7" fmla="*/ 3185768 h 12191999"/>
              <a:gd name="connsiteX8" fmla="*/ 74847 w 1214924"/>
              <a:gd name="connsiteY8" fmla="*/ 4714 h 12191999"/>
              <a:gd name="connsiteX9" fmla="*/ 74778 w 1214924"/>
              <a:gd name="connsiteY9" fmla="*/ 0 h 12191999"/>
              <a:gd name="connsiteX10" fmla="*/ 1214924 w 1214924"/>
              <a:gd name="connsiteY10" fmla="*/ 0 h 12191999"/>
              <a:gd name="connsiteX11" fmla="*/ 1214924 w 1214924"/>
              <a:gd name="connsiteY11" fmla="*/ 12191999 h 121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924" h="12191999">
                <a:moveTo>
                  <a:pt x="0" y="12191999"/>
                </a:moveTo>
                <a:lnTo>
                  <a:pt x="32" y="12166053"/>
                </a:lnTo>
                <a:cubicBezTo>
                  <a:pt x="2886" y="11339787"/>
                  <a:pt x="14305" y="10367710"/>
                  <a:pt x="59979" y="9224089"/>
                </a:cubicBezTo>
                <a:cubicBezTo>
                  <a:pt x="120877" y="8004225"/>
                  <a:pt x="120877" y="8004225"/>
                  <a:pt x="120877" y="8004225"/>
                </a:cubicBezTo>
                <a:cubicBezTo>
                  <a:pt x="120877" y="7760253"/>
                  <a:pt x="59979" y="7516280"/>
                  <a:pt x="59979" y="7211315"/>
                </a:cubicBezTo>
                <a:cubicBezTo>
                  <a:pt x="59979" y="6906349"/>
                  <a:pt x="59979" y="6662377"/>
                  <a:pt x="59979" y="6601383"/>
                </a:cubicBezTo>
                <a:cubicBezTo>
                  <a:pt x="59979" y="5015562"/>
                  <a:pt x="59979" y="5015562"/>
                  <a:pt x="59979" y="5015562"/>
                </a:cubicBezTo>
                <a:cubicBezTo>
                  <a:pt x="120877" y="3185768"/>
                  <a:pt x="120877" y="3185768"/>
                  <a:pt x="120877" y="3185768"/>
                </a:cubicBezTo>
                <a:cubicBezTo>
                  <a:pt x="98040" y="1607571"/>
                  <a:pt x="83767" y="621197"/>
                  <a:pt x="74847" y="4714"/>
                </a:cubicBezTo>
                <a:lnTo>
                  <a:pt x="74778" y="0"/>
                </a:lnTo>
                <a:lnTo>
                  <a:pt x="1214924" y="0"/>
                </a:lnTo>
                <a:lnTo>
                  <a:pt x="1214924" y="12191999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6599B86-B7B0-4AED-9B21-0DBF53C4B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394498"/>
            <a:ext cx="2117225" cy="1315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28BE282-4187-456B-B976-A7C2B85B5D32}"/>
              </a:ext>
            </a:extLst>
          </p:cNvPr>
          <p:cNvSpPr txBox="1"/>
          <p:nvPr/>
        </p:nvSpPr>
        <p:spPr>
          <a:xfrm>
            <a:off x="2858313" y="1809671"/>
            <a:ext cx="65695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They are not usually involved directly with the bullying, but they offer support to the ringleader, perhaps by laughing or encouragement.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160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249</Words>
  <Application>Microsoft Office PowerPoint</Application>
  <PresentationFormat>Widescreen</PresentationFormat>
  <Paragraphs>30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Avenir Next LT Pro</vt:lpstr>
      <vt:lpstr>Comic Sans MS</vt:lpstr>
      <vt:lpstr>Sagona Book</vt:lpstr>
      <vt:lpstr>The Hand Extrablack</vt:lpstr>
      <vt:lpstr>BlobVTI</vt:lpstr>
      <vt:lpstr>United Against Bullying</vt:lpstr>
      <vt:lpstr>What is bullying?</vt:lpstr>
      <vt:lpstr>Bullying is when someone, or a group, repeatedly intends to cause harm, either physically or emotionally, to another person or group.</vt:lpstr>
      <vt:lpstr>Bullying is a repeated behaviour and is almost always a group behaviour.</vt:lpstr>
      <vt:lpstr>The different roles in bullying</vt:lpstr>
      <vt:lpstr>The Ringleader</vt:lpstr>
      <vt:lpstr>The Target</vt:lpstr>
      <vt:lpstr>The Reinforcer</vt:lpstr>
      <vt:lpstr>The Assistant</vt:lpstr>
      <vt:lpstr>The Outsider</vt:lpstr>
      <vt:lpstr>There is one more role in a bullying situation…</vt:lpstr>
      <vt:lpstr>The DEFENDER</vt:lpstr>
      <vt:lpstr>Defenders follow the STOP code</vt:lpstr>
      <vt:lpstr>Let’s be a SJV team of defenders!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Against Bullying</dc:title>
  <dc:creator>Stephanie Langford</dc:creator>
  <cp:lastModifiedBy>Stephanie Langford</cp:lastModifiedBy>
  <cp:revision>1</cp:revision>
  <dcterms:created xsi:type="dcterms:W3CDTF">2021-09-20T19:48:00Z</dcterms:created>
  <dcterms:modified xsi:type="dcterms:W3CDTF">2021-09-20T20:32:28Z</dcterms:modified>
</cp:coreProperties>
</file>