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4687" r:id="rId5"/>
  </p:sldMasterIdLst>
  <p:notesMasterIdLst>
    <p:notesMasterId r:id="rId30"/>
  </p:notesMasterIdLst>
  <p:handoutMasterIdLst>
    <p:handoutMasterId r:id="rId31"/>
  </p:handoutMasterIdLst>
  <p:sldIdLst>
    <p:sldId id="267" r:id="rId6"/>
    <p:sldId id="347" r:id="rId7"/>
    <p:sldId id="335" r:id="rId8"/>
    <p:sldId id="291" r:id="rId9"/>
    <p:sldId id="355" r:id="rId10"/>
    <p:sldId id="305" r:id="rId11"/>
    <p:sldId id="338" r:id="rId12"/>
    <p:sldId id="348" r:id="rId13"/>
    <p:sldId id="351" r:id="rId14"/>
    <p:sldId id="352" r:id="rId15"/>
    <p:sldId id="354" r:id="rId16"/>
    <p:sldId id="353" r:id="rId17"/>
    <p:sldId id="342" r:id="rId18"/>
    <p:sldId id="329" r:id="rId19"/>
    <p:sldId id="346" r:id="rId20"/>
    <p:sldId id="339" r:id="rId21"/>
    <p:sldId id="349" r:id="rId22"/>
    <p:sldId id="278" r:id="rId23"/>
    <p:sldId id="331" r:id="rId24"/>
    <p:sldId id="283" r:id="rId25"/>
    <p:sldId id="332" r:id="rId26"/>
    <p:sldId id="307" r:id="rId27"/>
    <p:sldId id="277" r:id="rId28"/>
    <p:sldId id="333" r:id="rId2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0" autoAdjust="0"/>
    <p:restoredTop sz="85248" autoAdjust="0"/>
  </p:normalViewPr>
  <p:slideViewPr>
    <p:cSldViewPr snapToGrid="0">
      <p:cViewPr varScale="1">
        <p:scale>
          <a:sx n="62" d="100"/>
          <a:sy n="62" d="100"/>
        </p:scale>
        <p:origin x="960" y="60"/>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6CD183E-2646-4D4C-71F0-D22E1CBE4CB7}"/>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8808F8E1-41A0-1CF0-3BEA-9152FD847B62}"/>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0AFFC9EA-C299-C8EC-7EDB-D418CE9D42AA}"/>
              </a:ext>
            </a:extLst>
          </p:cNvPr>
          <p:cNvSpPr>
            <a:spLocks noGrp="1" noChangeArrowheads="1"/>
          </p:cNvSpPr>
          <p:nvPr>
            <p:ph type="ftr" sz="quarter" idx="2"/>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2CC19A5A-D74B-8984-1A44-2A40DB2A1D44}"/>
              </a:ext>
            </a:extLst>
          </p:cNvPr>
          <p:cNvSpPr>
            <a:spLocks noGrp="1" noChangeArrowheads="1"/>
          </p:cNvSpPr>
          <p:nvPr>
            <p:ph type="sldNum" sz="quarter" idx="3"/>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3F4410-8217-48FF-8215-467D94107B1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5C2BBF-91C6-E5D0-0F13-C9A26C8678B9}"/>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9948EF5A-55C6-1542-3D6D-B1B0CFF5223D}"/>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0EECB9B8-A369-96D8-DECA-B209E5CC07C5}"/>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B768DCE2-940E-7410-68AE-775D1894E045}"/>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F487B25A-EF95-8A61-38B1-6C01B63A0AEF}"/>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05E333FF-D83D-5795-2CBF-9AE0127DCF4D}"/>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06EE1C-D853-42F0-9E77-BA4D9834A2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DDD6BC8-1A4E-272D-0CEE-D8C68D25A6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52CB81-95F6-495D-B1DE-AA1CCF5FC8BE}" type="slidenum">
              <a:rPr lang="en-US" altLang="en-US" smtClean="0"/>
              <a:pPr/>
              <a:t>1</a:t>
            </a:fld>
            <a:endParaRPr lang="en-US" altLang="en-US"/>
          </a:p>
        </p:txBody>
      </p:sp>
      <p:sp>
        <p:nvSpPr>
          <p:cNvPr id="8195" name="Rectangle 2">
            <a:extLst>
              <a:ext uri="{FF2B5EF4-FFF2-40B4-BE49-F238E27FC236}">
                <a16:creationId xmlns:a16="http://schemas.microsoft.com/office/drawing/2014/main" id="{5720C913-0F42-AB00-7955-014660A420D5}"/>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2BF2C740-3C20-0B92-0C66-AD94AF7ADD3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Katherine</a:t>
            </a:r>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FFF9EB2-28E8-B888-4F41-6DCBB37713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8A9E01-FD74-49F2-8A4A-1C40E601270E}" type="slidenum">
              <a:rPr lang="en-US" altLang="en-US" smtClean="0"/>
              <a:pPr/>
              <a:t>10</a:t>
            </a:fld>
            <a:endParaRPr lang="en-US" altLang="en-US"/>
          </a:p>
        </p:txBody>
      </p:sp>
      <p:sp>
        <p:nvSpPr>
          <p:cNvPr id="26627" name="Rectangle 2">
            <a:extLst>
              <a:ext uri="{FF2B5EF4-FFF2-40B4-BE49-F238E27FC236}">
                <a16:creationId xmlns:a16="http://schemas.microsoft.com/office/drawing/2014/main" id="{1CE045C5-5A2F-C2D7-546D-6703C5610B26}"/>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EC0B288B-DDC3-4E10-94D7-CF1F7D73488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Judith</a:t>
            </a:r>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42E7612-F060-DD27-57B1-CDE75412C3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FBF2AB-3FD6-47DB-A8E2-B75D066795B3}" type="slidenum">
              <a:rPr lang="en-US" altLang="en-US" smtClean="0"/>
              <a:pPr/>
              <a:t>11</a:t>
            </a:fld>
            <a:endParaRPr lang="en-US" altLang="en-US"/>
          </a:p>
        </p:txBody>
      </p:sp>
      <p:sp>
        <p:nvSpPr>
          <p:cNvPr id="28675" name="Rectangle 2">
            <a:extLst>
              <a:ext uri="{FF2B5EF4-FFF2-40B4-BE49-F238E27FC236}">
                <a16:creationId xmlns:a16="http://schemas.microsoft.com/office/drawing/2014/main" id="{CF06A68C-B425-6F7B-3D0A-136515AFFEF7}"/>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B8F77807-2463-B7AC-D557-C7E51DBD5D1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Judith</a:t>
            </a:r>
          </a:p>
        </p:txBody>
      </p:sp>
      <p:sp>
        <p:nvSpPr>
          <p:cNvPr id="4" name="Slide Number Placeholder 3"/>
          <p:cNvSpPr>
            <a:spLocks noGrp="1"/>
          </p:cNvSpPr>
          <p:nvPr>
            <p:ph type="sldNum" sz="quarter" idx="5"/>
          </p:nvPr>
        </p:nvSpPr>
        <p:spPr/>
        <p:txBody>
          <a:bodyPr/>
          <a:lstStyle/>
          <a:p>
            <a:pPr>
              <a:defRPr/>
            </a:pPr>
            <a:fld id="{3C06EE1C-D853-42F0-9E77-BA4D9834A24B}" type="slidenum">
              <a:rPr lang="en-US" altLang="en-US" smtClean="0"/>
              <a:pPr>
                <a:defRPr/>
              </a:pPr>
              <a:t>12</a:t>
            </a:fld>
            <a:endParaRPr lang="en-US" altLang="en-US"/>
          </a:p>
        </p:txBody>
      </p:sp>
    </p:spTree>
    <p:extLst>
      <p:ext uri="{BB962C8B-B14F-4D97-AF65-F5344CB8AC3E}">
        <p14:creationId xmlns:p14="http://schemas.microsoft.com/office/powerpoint/2010/main" val="40779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E519A5A-D7FD-7568-D50C-C364BCCC7C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058D7-D8E6-4BA9-9D0A-87BBF6239230}" type="slidenum">
              <a:rPr lang="en-US" altLang="en-US" smtClean="0"/>
              <a:pPr/>
              <a:t>13</a:t>
            </a:fld>
            <a:endParaRPr lang="en-US" altLang="en-US"/>
          </a:p>
        </p:txBody>
      </p:sp>
      <p:sp>
        <p:nvSpPr>
          <p:cNvPr id="31747" name="Rectangle 2">
            <a:extLst>
              <a:ext uri="{FF2B5EF4-FFF2-40B4-BE49-F238E27FC236}">
                <a16:creationId xmlns:a16="http://schemas.microsoft.com/office/drawing/2014/main" id="{28B9549E-1AF5-7D91-CEC0-B423A204E61C}"/>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E6C4AB73-27E7-A469-90C5-C320FF9929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Katherine – talk about </a:t>
            </a:r>
            <a:r>
              <a:rPr lang="en-US" altLang="en-US" dirty="0" err="1">
                <a:latin typeface="Arial" panose="020B0604020202020204" pitchFamily="34" charset="0"/>
              </a:rPr>
              <a:t>grammarsaurus</a:t>
            </a:r>
            <a:r>
              <a:rPr lang="en-US" altLang="en-US" dirty="0">
                <a:latin typeface="Arial" panose="020B0604020202020204" pitchFamily="34" charset="0"/>
              </a:rPr>
              <a:t> </a:t>
            </a:r>
            <a:endParaRPr lang="en-GB"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3CD3DAA-FCD1-0C50-1E07-85C9196631D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EB2D1B-E827-4C1E-AA82-E4F28D1AD73D}" type="slidenum">
              <a:rPr lang="en-US" altLang="en-US" sz="1200">
                <a:solidFill>
                  <a:srgbClr val="000000"/>
                </a:solidFill>
              </a:rPr>
              <a:pPr algn="r" eaLnBrk="1" hangingPunct="1"/>
              <a:t>14</a:t>
            </a:fld>
            <a:endParaRPr lang="en-US" altLang="en-US" sz="1200">
              <a:solidFill>
                <a:srgbClr val="000000"/>
              </a:solidFill>
            </a:endParaRPr>
          </a:p>
        </p:txBody>
      </p:sp>
      <p:sp>
        <p:nvSpPr>
          <p:cNvPr id="33795" name="Rectangle 2">
            <a:extLst>
              <a:ext uri="{FF2B5EF4-FFF2-40B4-BE49-F238E27FC236}">
                <a16:creationId xmlns:a16="http://schemas.microsoft.com/office/drawing/2014/main" id="{8DF8CE5F-207D-57B8-53CE-B602363E522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8A8F157-6B86-C347-D777-72CEC7903B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DA4A9BE-CE66-DE22-5263-160DC132C8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0A9347-2B05-4917-AD2C-0F078296CB7E}" type="slidenum">
              <a:rPr lang="en-US" altLang="en-US" smtClean="0"/>
              <a:pPr/>
              <a:t>15</a:t>
            </a:fld>
            <a:endParaRPr lang="en-US" altLang="en-US"/>
          </a:p>
        </p:txBody>
      </p:sp>
      <p:sp>
        <p:nvSpPr>
          <p:cNvPr id="35843" name="Rectangle 2">
            <a:extLst>
              <a:ext uri="{FF2B5EF4-FFF2-40B4-BE49-F238E27FC236}">
                <a16:creationId xmlns:a16="http://schemas.microsoft.com/office/drawing/2014/main" id="{34B9B8B2-6572-6FC0-D712-6D1710969D64}"/>
              </a:ext>
            </a:extLst>
          </p:cNvPr>
          <p:cNvSpPr>
            <a:spLocks noGrp="1" noRot="1" noChangeAspect="1"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28AEA508-04F4-B404-27F1-DE404905E9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Katherine</a:t>
            </a:r>
            <a:endParaRPr lang="en-GB"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6DC6656-F699-F127-50A8-A564592491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4F5D6C-1077-4733-BDB0-E698125627A8}" type="slidenum">
              <a:rPr lang="en-US" altLang="en-US" smtClean="0"/>
              <a:pPr/>
              <a:t>16</a:t>
            </a:fld>
            <a:endParaRPr lang="en-US" altLang="en-US"/>
          </a:p>
        </p:txBody>
      </p:sp>
      <p:sp>
        <p:nvSpPr>
          <p:cNvPr id="39939" name="Rectangle 2">
            <a:extLst>
              <a:ext uri="{FF2B5EF4-FFF2-40B4-BE49-F238E27FC236}">
                <a16:creationId xmlns:a16="http://schemas.microsoft.com/office/drawing/2014/main" id="{11106E6B-F9DD-AB48-BBB8-99BE1A8648D5}"/>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83562355-4967-7980-7A7E-D26FE42B3F1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Katherine</a:t>
            </a:r>
            <a:endParaRPr lang="en-GB"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CCABC6D-5259-0E22-ABDF-79D390DB2B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98D60B-8F1D-4E96-9443-DCAE006C7A94}" type="slidenum">
              <a:rPr lang="en-US" altLang="en-US" smtClean="0"/>
              <a:pPr/>
              <a:t>17</a:t>
            </a:fld>
            <a:endParaRPr lang="en-US" altLang="en-US"/>
          </a:p>
        </p:txBody>
      </p:sp>
      <p:sp>
        <p:nvSpPr>
          <p:cNvPr id="41987" name="Rectangle 2">
            <a:extLst>
              <a:ext uri="{FF2B5EF4-FFF2-40B4-BE49-F238E27FC236}">
                <a16:creationId xmlns:a16="http://schemas.microsoft.com/office/drawing/2014/main" id="{8B6E769D-72A8-1D35-0A8B-4A4E441BD839}"/>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31FA62CD-8583-D10E-25D6-1800360703E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Judith</a:t>
            </a:r>
            <a:endParaRPr lang="en-GB"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F882242-CDDD-6A7E-9DE3-629E49FA3ADA}"/>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8A7088-04A4-49D8-A343-CFAC1FC2D156}" type="slidenum">
              <a:rPr lang="en-US" altLang="en-US" sz="1200"/>
              <a:pPr algn="r" eaLnBrk="1" hangingPunct="1"/>
              <a:t>18</a:t>
            </a:fld>
            <a:endParaRPr lang="en-US" altLang="en-US" sz="1200"/>
          </a:p>
        </p:txBody>
      </p:sp>
      <p:sp>
        <p:nvSpPr>
          <p:cNvPr id="44035" name="Rectangle 2">
            <a:extLst>
              <a:ext uri="{FF2B5EF4-FFF2-40B4-BE49-F238E27FC236}">
                <a16:creationId xmlns:a16="http://schemas.microsoft.com/office/drawing/2014/main" id="{63326AE7-62C7-9E74-9368-A4E411630DE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F1FFC57-A1D0-C8CE-943C-D8ABE20FFF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Judith</a:t>
            </a:r>
          </a:p>
          <a:p>
            <a:pPr eaLnBrk="1" hangingPunct="1"/>
            <a:r>
              <a:rPr lang="en-US" altLang="en-US" dirty="0">
                <a:latin typeface="Arial" panose="020B0604020202020204" pitchFamily="34" charset="0"/>
              </a:rPr>
              <a:t>Keeping children safe in school is our absolute priority. </a:t>
            </a:r>
          </a:p>
          <a:p>
            <a:pPr eaLnBrk="1" hangingPunct="1"/>
            <a:r>
              <a:rPr lang="en-US" altLang="en-US" dirty="0">
                <a:latin typeface="Arial" panose="020B0604020202020204" pitchFamily="34" charset="0"/>
              </a:rPr>
              <a:t>There are designated safe guarding leads however it is the </a:t>
            </a:r>
            <a:r>
              <a:rPr lang="en-US" altLang="en-US" dirty="0" err="1">
                <a:latin typeface="Arial" panose="020B0604020202020204" pitchFamily="34" charset="0"/>
              </a:rPr>
              <a:t>responsiblity</a:t>
            </a:r>
            <a:r>
              <a:rPr lang="en-US" altLang="en-US" dirty="0">
                <a:latin typeface="Arial" panose="020B0604020202020204" pitchFamily="34" charset="0"/>
              </a:rPr>
              <a:t> of </a:t>
            </a:r>
            <a:r>
              <a:rPr lang="en-US" altLang="en-US" b="1" dirty="0">
                <a:latin typeface="Arial" panose="020B0604020202020204" pitchFamily="34" charset="0"/>
              </a:rPr>
              <a:t>all</a:t>
            </a:r>
            <a:r>
              <a:rPr lang="en-US" altLang="en-US" dirty="0">
                <a:latin typeface="Arial" panose="020B0604020202020204" pitchFamily="34" charset="0"/>
              </a:rPr>
              <a:t> staff to ensure children are kept safe. </a:t>
            </a:r>
          </a:p>
          <a:p>
            <a:pPr eaLnBrk="1" hangingPunct="1"/>
            <a:r>
              <a:rPr lang="en-US" altLang="en-US" dirty="0">
                <a:latin typeface="Arial" panose="020B0604020202020204" pitchFamily="34" charset="0"/>
              </a:rPr>
              <a:t>The DLS are the people we report to with concerns or questions.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ask that if your child is getting picked up from someone different to normal, that you please let the school office know. </a:t>
            </a:r>
            <a:endParaRPr lang="en-GB"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B542D8E-E145-0F6C-FF81-DA841C9236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25FAF-BBCA-40A4-87F9-EB5A13508FFD}" type="slidenum">
              <a:rPr lang="en-US" altLang="en-US" smtClean="0"/>
              <a:pPr/>
              <a:t>19</a:t>
            </a:fld>
            <a:endParaRPr lang="en-US" altLang="en-US"/>
          </a:p>
        </p:txBody>
      </p:sp>
      <p:sp>
        <p:nvSpPr>
          <p:cNvPr id="47107" name="Rectangle 2">
            <a:extLst>
              <a:ext uri="{FF2B5EF4-FFF2-40B4-BE49-F238E27FC236}">
                <a16:creationId xmlns:a16="http://schemas.microsoft.com/office/drawing/2014/main" id="{D286E40F-E3D9-2E2E-6C8F-B826B195EAD9}"/>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8F560EDC-869A-5186-D661-29A66ACB84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Judith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57A1E12-E641-865D-5B5B-1C77A63A3A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E79E17-65E5-4867-9610-8D8A839CF362}" type="slidenum">
              <a:rPr lang="en-US" altLang="en-US" smtClean="0"/>
              <a:pPr/>
              <a:t>2</a:t>
            </a:fld>
            <a:endParaRPr lang="en-US" altLang="en-US"/>
          </a:p>
        </p:txBody>
      </p:sp>
      <p:sp>
        <p:nvSpPr>
          <p:cNvPr id="10243" name="Rectangle 2">
            <a:extLst>
              <a:ext uri="{FF2B5EF4-FFF2-40B4-BE49-F238E27FC236}">
                <a16:creationId xmlns:a16="http://schemas.microsoft.com/office/drawing/2014/main" id="{A840B812-BDA2-953D-312F-E4B7853D3F43}"/>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A9380BEF-3BE9-5629-2208-2AC6E3D1872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Katherine</a:t>
            </a:r>
            <a:endParaRPr lang="en-GB"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Judith </a:t>
            </a:r>
          </a:p>
        </p:txBody>
      </p:sp>
      <p:sp>
        <p:nvSpPr>
          <p:cNvPr id="4" name="Slide Number Placeholder 3"/>
          <p:cNvSpPr>
            <a:spLocks noGrp="1"/>
          </p:cNvSpPr>
          <p:nvPr>
            <p:ph type="sldNum" sz="quarter" idx="5"/>
          </p:nvPr>
        </p:nvSpPr>
        <p:spPr/>
        <p:txBody>
          <a:bodyPr/>
          <a:lstStyle/>
          <a:p>
            <a:pPr>
              <a:defRPr/>
            </a:pPr>
            <a:fld id="{3C06EE1C-D853-42F0-9E77-BA4D9834A24B}" type="slidenum">
              <a:rPr lang="en-US" altLang="en-US" smtClean="0"/>
              <a:pPr>
                <a:defRPr/>
              </a:pPr>
              <a:t>20</a:t>
            </a:fld>
            <a:endParaRPr lang="en-US" altLang="en-US"/>
          </a:p>
        </p:txBody>
      </p:sp>
    </p:spTree>
    <p:extLst>
      <p:ext uri="{BB962C8B-B14F-4D97-AF65-F5344CB8AC3E}">
        <p14:creationId xmlns:p14="http://schemas.microsoft.com/office/powerpoint/2010/main" val="3544770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29B7304-BC2D-D324-E45A-80341617B7D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680BB3C-E379-468B-9847-94732BC31A35}" type="slidenum">
              <a:rPr lang="en-US" altLang="en-US" sz="1200"/>
              <a:pPr algn="r" eaLnBrk="1" hangingPunct="1"/>
              <a:t>21</a:t>
            </a:fld>
            <a:endParaRPr lang="en-US" altLang="en-US" sz="1200"/>
          </a:p>
        </p:txBody>
      </p:sp>
      <p:sp>
        <p:nvSpPr>
          <p:cNvPr id="49155" name="Rectangle 2">
            <a:extLst>
              <a:ext uri="{FF2B5EF4-FFF2-40B4-BE49-F238E27FC236}">
                <a16:creationId xmlns:a16="http://schemas.microsoft.com/office/drawing/2014/main" id="{21B69669-C57D-7E2A-F382-E4B7F329A02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E0FCFDF-9EBB-466D-6AB5-BFC810EA68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446CBFE-0BCC-1646-4A30-787EF6179368}"/>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B3E5D7A-7794-41A3-9181-6475A2F82A30}" type="slidenum">
              <a:rPr lang="en-US" altLang="en-US" sz="1200"/>
              <a:pPr algn="r" eaLnBrk="1" hangingPunct="1"/>
              <a:t>22</a:t>
            </a:fld>
            <a:endParaRPr lang="en-US" altLang="en-US" sz="1200"/>
          </a:p>
        </p:txBody>
      </p:sp>
      <p:sp>
        <p:nvSpPr>
          <p:cNvPr id="53251" name="Rectangle 2">
            <a:extLst>
              <a:ext uri="{FF2B5EF4-FFF2-40B4-BE49-F238E27FC236}">
                <a16:creationId xmlns:a16="http://schemas.microsoft.com/office/drawing/2014/main" id="{8D9DF531-1A4B-F4E8-8DDB-74B0F8647A3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8364D94-1CBA-0D88-8343-100B1338DC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99F6E5C-C898-E8F9-53B5-A0A88FE30B0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4BC107-010D-4927-91A4-668083583EA5}" type="slidenum">
              <a:rPr lang="en-US" altLang="en-US" sz="1200"/>
              <a:pPr algn="r" eaLnBrk="1" hangingPunct="1"/>
              <a:t>23</a:t>
            </a:fld>
            <a:endParaRPr lang="en-US" altLang="en-US" sz="1200"/>
          </a:p>
        </p:txBody>
      </p:sp>
      <p:sp>
        <p:nvSpPr>
          <p:cNvPr id="57347" name="Rectangle 2">
            <a:extLst>
              <a:ext uri="{FF2B5EF4-FFF2-40B4-BE49-F238E27FC236}">
                <a16:creationId xmlns:a16="http://schemas.microsoft.com/office/drawing/2014/main" id="{74F61450-3D1A-05E9-118A-D1FEF0D7611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ACFB5CE-5860-2AB8-1330-8F135A82D8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B5B0D5D-42AE-2FE6-0C81-7E08619DAF3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C920BDB-4A4A-4602-93EF-4A9DA9031BD6}" type="slidenum">
              <a:rPr lang="en-US" altLang="en-US" sz="1200"/>
              <a:pPr algn="r" eaLnBrk="1" hangingPunct="1"/>
              <a:t>24</a:t>
            </a:fld>
            <a:endParaRPr lang="en-US" altLang="en-US" sz="1200"/>
          </a:p>
        </p:txBody>
      </p:sp>
      <p:sp>
        <p:nvSpPr>
          <p:cNvPr id="59395" name="Rectangle 2">
            <a:extLst>
              <a:ext uri="{FF2B5EF4-FFF2-40B4-BE49-F238E27FC236}">
                <a16:creationId xmlns:a16="http://schemas.microsoft.com/office/drawing/2014/main" id="{0EBFAC6E-D5F8-B153-8EEA-CA0067BEB95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2D9AE2F-1643-410F-1EA3-FD27789143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FEA988A-D1D5-06D7-EA34-B01D8A3C53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9BE49B-1870-456D-BCDE-23E78880087B}" type="slidenum">
              <a:rPr lang="en-US" altLang="en-US" smtClean="0"/>
              <a:pPr/>
              <a:t>3</a:t>
            </a:fld>
            <a:endParaRPr lang="en-US" altLang="en-US"/>
          </a:p>
        </p:txBody>
      </p:sp>
      <p:sp>
        <p:nvSpPr>
          <p:cNvPr id="12291" name="Rectangle 2">
            <a:extLst>
              <a:ext uri="{FF2B5EF4-FFF2-40B4-BE49-F238E27FC236}">
                <a16:creationId xmlns:a16="http://schemas.microsoft.com/office/drawing/2014/main" id="{8E0C5B87-3783-6A5C-8C1D-C51A5EBB9140}"/>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9B1481EC-40FF-136C-49E8-22B3D1989D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Katherine</a:t>
            </a:r>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D765F5F-D111-4C89-91E9-9870B9A5460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7EF7425-1227-4671-9F4C-DDB0A256EE51}" type="slidenum">
              <a:rPr lang="en-US" altLang="en-US" sz="1200"/>
              <a:pPr algn="r" eaLnBrk="1" hangingPunct="1"/>
              <a:t>4</a:t>
            </a:fld>
            <a:endParaRPr lang="en-US" altLang="en-US" sz="1200"/>
          </a:p>
        </p:txBody>
      </p:sp>
      <p:sp>
        <p:nvSpPr>
          <p:cNvPr id="14339" name="Rectangle 2">
            <a:extLst>
              <a:ext uri="{FF2B5EF4-FFF2-40B4-BE49-F238E27FC236}">
                <a16:creationId xmlns:a16="http://schemas.microsoft.com/office/drawing/2014/main" id="{E71E900A-DEB7-8AC5-DDB6-3A9F22574DA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502822C-DAFA-A951-D5B6-E587FCE085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8B1693A-2B0F-CCDE-7C4D-C91F297037E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D36284-A01F-4DB2-8D0C-F2E0EF6E479E}" type="slidenum">
              <a:rPr lang="en-US" altLang="en-US" sz="1200"/>
              <a:pPr algn="r" eaLnBrk="1" hangingPunct="1"/>
              <a:t>5</a:t>
            </a:fld>
            <a:endParaRPr lang="en-US" altLang="en-US" sz="1200"/>
          </a:p>
        </p:txBody>
      </p:sp>
      <p:sp>
        <p:nvSpPr>
          <p:cNvPr id="16387" name="Rectangle 2">
            <a:extLst>
              <a:ext uri="{FF2B5EF4-FFF2-40B4-BE49-F238E27FC236}">
                <a16:creationId xmlns:a16="http://schemas.microsoft.com/office/drawing/2014/main" id="{7502ACBD-5060-F763-9542-D5AB8E6579D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D5C4969-BCCC-D588-E90C-AF1B5A2C64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53E656D-F5F3-C9FD-1B22-F73327EDAE9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1DE801-49E3-4F03-B4FE-2A111687832D}" type="slidenum">
              <a:rPr lang="en-US" altLang="en-US" sz="1200"/>
              <a:pPr algn="r" eaLnBrk="1" hangingPunct="1"/>
              <a:t>6</a:t>
            </a:fld>
            <a:endParaRPr lang="en-US" altLang="en-US" sz="1200"/>
          </a:p>
        </p:txBody>
      </p:sp>
      <p:sp>
        <p:nvSpPr>
          <p:cNvPr id="18435" name="Rectangle 2">
            <a:extLst>
              <a:ext uri="{FF2B5EF4-FFF2-40B4-BE49-F238E27FC236}">
                <a16:creationId xmlns:a16="http://schemas.microsoft.com/office/drawing/2014/main" id="{DA882E00-FD71-3E27-C707-A36A0E9E1B7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7D1DB49-2DEA-C47F-D25C-2647A094A0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Katherine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2FE36E7-7A8C-98D7-E9C2-51A1B2B764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55B2E7-C1E3-435B-9D1C-446737A4F2E0}" type="slidenum">
              <a:rPr lang="en-US" altLang="en-US" smtClean="0"/>
              <a:pPr/>
              <a:t>7</a:t>
            </a:fld>
            <a:endParaRPr lang="en-US" altLang="en-US"/>
          </a:p>
        </p:txBody>
      </p:sp>
      <p:sp>
        <p:nvSpPr>
          <p:cNvPr id="20483" name="Rectangle 2">
            <a:extLst>
              <a:ext uri="{FF2B5EF4-FFF2-40B4-BE49-F238E27FC236}">
                <a16:creationId xmlns:a16="http://schemas.microsoft.com/office/drawing/2014/main" id="{096EB455-3DB0-64C0-2151-E83FB59C19F6}"/>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E20285CE-B72A-BE7A-7AF9-FCC67E83C2F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Judith</a:t>
            </a:r>
            <a:endParaRPr lang="en-GB"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6D09869-C39F-7961-F278-52C242CE83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0992E8-2FC6-477B-91EF-DD4A2D82543C}" type="slidenum">
              <a:rPr lang="en-US" altLang="en-US" smtClean="0"/>
              <a:pPr/>
              <a:t>8</a:t>
            </a:fld>
            <a:endParaRPr lang="en-US" altLang="en-US"/>
          </a:p>
        </p:txBody>
      </p:sp>
      <p:sp>
        <p:nvSpPr>
          <p:cNvPr id="22531" name="Rectangle 2">
            <a:extLst>
              <a:ext uri="{FF2B5EF4-FFF2-40B4-BE49-F238E27FC236}">
                <a16:creationId xmlns:a16="http://schemas.microsoft.com/office/drawing/2014/main" id="{B00E7591-DFC1-E0BC-1744-9570CEA75516}"/>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3005C659-3A72-7270-CAFE-59826EC608F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Judith</a:t>
            </a:r>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039D2BD-ED25-78A2-222C-0E81CD26CA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D50BA5-B593-4C86-9B27-541336BACE2E}" type="slidenum">
              <a:rPr lang="en-US" altLang="en-US" smtClean="0"/>
              <a:pPr/>
              <a:t>9</a:t>
            </a:fld>
            <a:endParaRPr lang="en-US" altLang="en-US"/>
          </a:p>
        </p:txBody>
      </p:sp>
      <p:sp>
        <p:nvSpPr>
          <p:cNvPr id="24579" name="Rectangle 2">
            <a:extLst>
              <a:ext uri="{FF2B5EF4-FFF2-40B4-BE49-F238E27FC236}">
                <a16:creationId xmlns:a16="http://schemas.microsoft.com/office/drawing/2014/main" id="{5EF9F714-8D99-690A-9850-CD30343ABB1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AE789ACB-71A9-0603-929E-73A708ADCF9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Judith</a:t>
            </a:r>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BA0F1BE-BCCF-0537-9746-252BB8172B2C}"/>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1C335586-28A8-E620-8A3C-1EE42827419B}"/>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83E6038A-A612-D0E4-7BC0-2CED57DEDF47}"/>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DB71E4B4-0E04-2530-1D3F-D50B244B2792}"/>
                </a:ext>
              </a:extLst>
            </p:cNvPr>
            <p:cNvSpPr>
              <a:spLocks noChangeArrowheads="1"/>
            </p:cNvSpPr>
            <p:nvPr userDrawn="1"/>
          </p:nvSpPr>
          <p:spPr bwMode="blackWhite">
            <a:xfrm>
              <a:off x="0" y="872"/>
              <a:ext cx="5664" cy="1152"/>
            </a:xfrm>
            <a:custGeom>
              <a:avLst/>
              <a:gdLst>
                <a:gd name="T0" fmla="*/ 0 w 4917"/>
                <a:gd name="T1" fmla="*/ 0 h 1000"/>
                <a:gd name="T2" fmla="*/ 12611068 w 4917"/>
                <a:gd name="T3" fmla="*/ 0 h 1000"/>
                <a:gd name="T4" fmla="*/ 14042279 w 4917"/>
                <a:gd name="T5" fmla="*/ 291633 h 1000"/>
                <a:gd name="T6" fmla="*/ 12614175 w 4917"/>
                <a:gd name="T7" fmla="*/ 582293 h 1000"/>
                <a:gd name="T8" fmla="*/ 0 w 4917"/>
                <a:gd name="T9" fmla="*/ 582293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079BFCAC-74AF-A01B-681A-F34F356892D4}"/>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0841EE41-A552-B016-8EB9-332FDB67A99E}"/>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06BBB9E6-A970-D8FF-DAA4-03B706309018}"/>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106CA9D4-80F6-EC96-E83F-E2309B71B128}"/>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3C3F7E19-E890-4DDD-B2B5-F744004B8B8E}" type="slidenum">
              <a:rPr lang="en-US" altLang="en-US"/>
              <a:pPr>
                <a:defRPr/>
              </a:pPr>
              <a:t>‹#›</a:t>
            </a:fld>
            <a:endParaRPr lang="en-US" altLang="en-US"/>
          </a:p>
        </p:txBody>
      </p:sp>
    </p:spTree>
    <p:extLst>
      <p:ext uri="{BB962C8B-B14F-4D97-AF65-F5344CB8AC3E}">
        <p14:creationId xmlns:p14="http://schemas.microsoft.com/office/powerpoint/2010/main" val="356460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63D2000-E49E-92F7-1DA4-EE666D51F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06FD774-727D-35A9-B1B1-99883DBBA2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A554E3C-1B06-D711-9DF5-24A04C3D2B0E}"/>
              </a:ext>
            </a:extLst>
          </p:cNvPr>
          <p:cNvSpPr>
            <a:spLocks noGrp="1" noChangeArrowheads="1"/>
          </p:cNvSpPr>
          <p:nvPr>
            <p:ph type="sldNum" sz="quarter" idx="12"/>
          </p:nvPr>
        </p:nvSpPr>
        <p:spPr>
          <a:ln/>
        </p:spPr>
        <p:txBody>
          <a:bodyPr/>
          <a:lstStyle>
            <a:lvl1pPr>
              <a:defRPr/>
            </a:lvl1pPr>
          </a:lstStyle>
          <a:p>
            <a:pPr>
              <a:defRPr/>
            </a:pPr>
            <a:fld id="{85C025F4-512D-4BB2-9CEE-08CEDD52DF69}" type="slidenum">
              <a:rPr lang="en-US" altLang="en-US"/>
              <a:pPr>
                <a:defRPr/>
              </a:pPr>
              <a:t>‹#›</a:t>
            </a:fld>
            <a:endParaRPr lang="en-US" altLang="en-US"/>
          </a:p>
        </p:txBody>
      </p:sp>
    </p:spTree>
    <p:extLst>
      <p:ext uri="{BB962C8B-B14F-4D97-AF65-F5344CB8AC3E}">
        <p14:creationId xmlns:p14="http://schemas.microsoft.com/office/powerpoint/2010/main" val="176269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A5E16D3-58ED-CC4A-EF3A-EF978A2A3C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BF6B1D9-5E97-51DD-1208-2CB63FEAF0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4E5F0A-AF84-D8AD-BCAF-E2C3FAFB79FC}"/>
              </a:ext>
            </a:extLst>
          </p:cNvPr>
          <p:cNvSpPr>
            <a:spLocks noGrp="1" noChangeArrowheads="1"/>
          </p:cNvSpPr>
          <p:nvPr>
            <p:ph type="sldNum" sz="quarter" idx="12"/>
          </p:nvPr>
        </p:nvSpPr>
        <p:spPr>
          <a:ln/>
        </p:spPr>
        <p:txBody>
          <a:bodyPr/>
          <a:lstStyle>
            <a:lvl1pPr>
              <a:defRPr/>
            </a:lvl1pPr>
          </a:lstStyle>
          <a:p>
            <a:pPr>
              <a:defRPr/>
            </a:pPr>
            <a:fld id="{1C87EC6F-3152-42A2-B9F6-98F17AB6CF61}" type="slidenum">
              <a:rPr lang="en-US" altLang="en-US"/>
              <a:pPr>
                <a:defRPr/>
              </a:pPr>
              <a:t>‹#›</a:t>
            </a:fld>
            <a:endParaRPr lang="en-US" altLang="en-US"/>
          </a:p>
        </p:txBody>
      </p:sp>
    </p:spTree>
    <p:extLst>
      <p:ext uri="{BB962C8B-B14F-4D97-AF65-F5344CB8AC3E}">
        <p14:creationId xmlns:p14="http://schemas.microsoft.com/office/powerpoint/2010/main" val="118017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DF741C8-2653-4DFD-4724-9A47D681ADB9}"/>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C0C2D4AF-028B-7A75-BE9E-911B778B9AC6}"/>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05C92045-9D8B-0A3D-2876-D039C1F56052}"/>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5371F318-7151-9253-1907-55DD8702AFE0}"/>
                </a:ext>
              </a:extLst>
            </p:cNvPr>
            <p:cNvSpPr>
              <a:spLocks noChangeArrowheads="1"/>
            </p:cNvSpPr>
            <p:nvPr userDrawn="1"/>
          </p:nvSpPr>
          <p:spPr bwMode="blackWhite">
            <a:xfrm>
              <a:off x="0" y="872"/>
              <a:ext cx="5664" cy="1152"/>
            </a:xfrm>
            <a:custGeom>
              <a:avLst/>
              <a:gdLst>
                <a:gd name="T0" fmla="*/ 0 w 4917"/>
                <a:gd name="T1" fmla="*/ 0 h 1000"/>
                <a:gd name="T2" fmla="*/ 25578026 w 4917"/>
                <a:gd name="T3" fmla="*/ 0 h 1000"/>
                <a:gd name="T4" fmla="*/ 28480839 w 4917"/>
                <a:gd name="T5" fmla="*/ 591696 h 1000"/>
                <a:gd name="T6" fmla="*/ 25584328 w 4917"/>
                <a:gd name="T7" fmla="*/ 1181420 h 1000"/>
                <a:gd name="T8" fmla="*/ 0 w 4917"/>
                <a:gd name="T9" fmla="*/ 118142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1406A6C6-B667-66CE-9BD1-275C20141825}"/>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AE6E3F9E-AD80-5967-BC0A-66C8379AE130}"/>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9BFE319A-5D89-3797-C8A0-158629ECD30C}"/>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B421ED67-8605-AC76-3D53-2AD8E42B07FA}"/>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91B5FC1B-53A2-4A5C-B7E1-1EA69880AEBF}" type="slidenum">
              <a:rPr lang="en-US" altLang="en-US"/>
              <a:pPr>
                <a:defRPr/>
              </a:pPr>
              <a:t>‹#›</a:t>
            </a:fld>
            <a:endParaRPr lang="en-US" altLang="en-US"/>
          </a:p>
        </p:txBody>
      </p:sp>
    </p:spTree>
    <p:extLst>
      <p:ext uri="{BB962C8B-B14F-4D97-AF65-F5344CB8AC3E}">
        <p14:creationId xmlns:p14="http://schemas.microsoft.com/office/powerpoint/2010/main" val="340180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3C4C4AF-6007-2295-C65E-F92ECE2B49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77AE549-246D-FDC9-7ACB-C74F7E7459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D624F94-0B29-18CA-4D54-DE9933F58607}"/>
              </a:ext>
            </a:extLst>
          </p:cNvPr>
          <p:cNvSpPr>
            <a:spLocks noGrp="1" noChangeArrowheads="1"/>
          </p:cNvSpPr>
          <p:nvPr>
            <p:ph type="sldNum" sz="quarter" idx="12"/>
          </p:nvPr>
        </p:nvSpPr>
        <p:spPr>
          <a:ln/>
        </p:spPr>
        <p:txBody>
          <a:bodyPr/>
          <a:lstStyle>
            <a:lvl1pPr>
              <a:defRPr/>
            </a:lvl1pPr>
          </a:lstStyle>
          <a:p>
            <a:pPr>
              <a:defRPr/>
            </a:pPr>
            <a:fld id="{2E986544-7F3B-45EC-BEF2-3DCBE90BB8C2}" type="slidenum">
              <a:rPr lang="en-US" altLang="en-US"/>
              <a:pPr>
                <a:defRPr/>
              </a:pPr>
              <a:t>‹#›</a:t>
            </a:fld>
            <a:endParaRPr lang="en-US" altLang="en-US"/>
          </a:p>
        </p:txBody>
      </p:sp>
    </p:spTree>
    <p:extLst>
      <p:ext uri="{BB962C8B-B14F-4D97-AF65-F5344CB8AC3E}">
        <p14:creationId xmlns:p14="http://schemas.microsoft.com/office/powerpoint/2010/main" val="141747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3FB3632A-2806-2222-3918-9264C7F0F6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EE07455-12A7-9B36-127F-E973EE16DE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4AE647D8-A355-5CB4-26F6-DE43E864F2B8}"/>
              </a:ext>
            </a:extLst>
          </p:cNvPr>
          <p:cNvSpPr>
            <a:spLocks noGrp="1" noChangeArrowheads="1"/>
          </p:cNvSpPr>
          <p:nvPr>
            <p:ph type="sldNum" sz="quarter" idx="12"/>
          </p:nvPr>
        </p:nvSpPr>
        <p:spPr>
          <a:ln/>
        </p:spPr>
        <p:txBody>
          <a:bodyPr/>
          <a:lstStyle>
            <a:lvl1pPr>
              <a:defRPr/>
            </a:lvl1pPr>
          </a:lstStyle>
          <a:p>
            <a:pPr>
              <a:defRPr/>
            </a:pPr>
            <a:fld id="{CE051AD3-81CA-4286-B620-0DFA66E0FFF3}" type="slidenum">
              <a:rPr lang="en-US" altLang="en-US"/>
              <a:pPr>
                <a:defRPr/>
              </a:pPr>
              <a:t>‹#›</a:t>
            </a:fld>
            <a:endParaRPr lang="en-US" altLang="en-US"/>
          </a:p>
        </p:txBody>
      </p:sp>
    </p:spTree>
    <p:extLst>
      <p:ext uri="{BB962C8B-B14F-4D97-AF65-F5344CB8AC3E}">
        <p14:creationId xmlns:p14="http://schemas.microsoft.com/office/powerpoint/2010/main" val="283437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FB41D45E-F659-8FBB-F2B8-A19F442DEF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44A9E98-0D7D-4D98-9142-BDF34CF94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585616B6-0E6B-8084-C382-61117C567A8F}"/>
              </a:ext>
            </a:extLst>
          </p:cNvPr>
          <p:cNvSpPr>
            <a:spLocks noGrp="1" noChangeArrowheads="1"/>
          </p:cNvSpPr>
          <p:nvPr>
            <p:ph type="sldNum" sz="quarter" idx="12"/>
          </p:nvPr>
        </p:nvSpPr>
        <p:spPr>
          <a:ln/>
        </p:spPr>
        <p:txBody>
          <a:bodyPr/>
          <a:lstStyle>
            <a:lvl1pPr>
              <a:defRPr/>
            </a:lvl1pPr>
          </a:lstStyle>
          <a:p>
            <a:pPr>
              <a:defRPr/>
            </a:pPr>
            <a:fld id="{35E2642B-F5CB-47DF-BF79-3E33CBCF7729}" type="slidenum">
              <a:rPr lang="en-US" altLang="en-US"/>
              <a:pPr>
                <a:defRPr/>
              </a:pPr>
              <a:t>‹#›</a:t>
            </a:fld>
            <a:endParaRPr lang="en-US" altLang="en-US"/>
          </a:p>
        </p:txBody>
      </p:sp>
    </p:spTree>
    <p:extLst>
      <p:ext uri="{BB962C8B-B14F-4D97-AF65-F5344CB8AC3E}">
        <p14:creationId xmlns:p14="http://schemas.microsoft.com/office/powerpoint/2010/main" val="307459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CEC2E34C-3F69-5BFD-D2C6-6F485F0C33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EE083F69-46E2-F86E-7E59-8A527FDE3B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E2CB7CF6-00E6-C4A7-9E58-F507C923AAD9}"/>
              </a:ext>
            </a:extLst>
          </p:cNvPr>
          <p:cNvSpPr>
            <a:spLocks noGrp="1" noChangeArrowheads="1"/>
          </p:cNvSpPr>
          <p:nvPr>
            <p:ph type="sldNum" sz="quarter" idx="12"/>
          </p:nvPr>
        </p:nvSpPr>
        <p:spPr>
          <a:ln/>
        </p:spPr>
        <p:txBody>
          <a:bodyPr/>
          <a:lstStyle>
            <a:lvl1pPr>
              <a:defRPr/>
            </a:lvl1pPr>
          </a:lstStyle>
          <a:p>
            <a:pPr>
              <a:defRPr/>
            </a:pPr>
            <a:fld id="{FB461E9F-B185-486D-89D7-CDB50CBE216B}" type="slidenum">
              <a:rPr lang="en-US" altLang="en-US"/>
              <a:pPr>
                <a:defRPr/>
              </a:pPr>
              <a:t>‹#›</a:t>
            </a:fld>
            <a:endParaRPr lang="en-US" altLang="en-US"/>
          </a:p>
        </p:txBody>
      </p:sp>
    </p:spTree>
    <p:extLst>
      <p:ext uri="{BB962C8B-B14F-4D97-AF65-F5344CB8AC3E}">
        <p14:creationId xmlns:p14="http://schemas.microsoft.com/office/powerpoint/2010/main" val="409888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079C0436-6A2F-1DC6-2597-49DFBACF3E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D445DA5-59B9-8289-5D69-6858C7191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375FBDB7-0AA3-5AFE-D135-6301C8168438}"/>
              </a:ext>
            </a:extLst>
          </p:cNvPr>
          <p:cNvSpPr>
            <a:spLocks noGrp="1" noChangeArrowheads="1"/>
          </p:cNvSpPr>
          <p:nvPr>
            <p:ph type="sldNum" sz="quarter" idx="12"/>
          </p:nvPr>
        </p:nvSpPr>
        <p:spPr>
          <a:ln/>
        </p:spPr>
        <p:txBody>
          <a:bodyPr/>
          <a:lstStyle>
            <a:lvl1pPr>
              <a:defRPr/>
            </a:lvl1pPr>
          </a:lstStyle>
          <a:p>
            <a:pPr>
              <a:defRPr/>
            </a:pPr>
            <a:fld id="{BDA51DE6-2D1F-43BA-A196-BEB9CB1C2185}" type="slidenum">
              <a:rPr lang="en-US" altLang="en-US"/>
              <a:pPr>
                <a:defRPr/>
              </a:pPr>
              <a:t>‹#›</a:t>
            </a:fld>
            <a:endParaRPr lang="en-US" altLang="en-US"/>
          </a:p>
        </p:txBody>
      </p:sp>
    </p:spTree>
    <p:extLst>
      <p:ext uri="{BB962C8B-B14F-4D97-AF65-F5344CB8AC3E}">
        <p14:creationId xmlns:p14="http://schemas.microsoft.com/office/powerpoint/2010/main" val="116363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7EBE6DA-59B0-CE77-5F18-5FC3E0E772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E1A84F31-53E1-D655-F634-D0A332C3E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FD504DB-91CE-5077-87A9-3355D7E3CFB5}"/>
              </a:ext>
            </a:extLst>
          </p:cNvPr>
          <p:cNvSpPr>
            <a:spLocks noGrp="1" noChangeArrowheads="1"/>
          </p:cNvSpPr>
          <p:nvPr>
            <p:ph type="sldNum" sz="quarter" idx="12"/>
          </p:nvPr>
        </p:nvSpPr>
        <p:spPr>
          <a:ln/>
        </p:spPr>
        <p:txBody>
          <a:bodyPr/>
          <a:lstStyle>
            <a:lvl1pPr>
              <a:defRPr/>
            </a:lvl1pPr>
          </a:lstStyle>
          <a:p>
            <a:pPr>
              <a:defRPr/>
            </a:pPr>
            <a:fld id="{D91EFF9F-40E1-4439-9E52-117EFAEDE478}" type="slidenum">
              <a:rPr lang="en-US" altLang="en-US"/>
              <a:pPr>
                <a:defRPr/>
              </a:pPr>
              <a:t>‹#›</a:t>
            </a:fld>
            <a:endParaRPr lang="en-US" altLang="en-US"/>
          </a:p>
        </p:txBody>
      </p:sp>
    </p:spTree>
    <p:extLst>
      <p:ext uri="{BB962C8B-B14F-4D97-AF65-F5344CB8AC3E}">
        <p14:creationId xmlns:p14="http://schemas.microsoft.com/office/powerpoint/2010/main" val="472678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3F362A29-88F7-F62B-56AF-0772CA7CC8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43E7F4-DF98-F784-D4A1-ED36CE989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A1E4DC7-1CCB-75BF-EA20-9A530CD193F8}"/>
              </a:ext>
            </a:extLst>
          </p:cNvPr>
          <p:cNvSpPr>
            <a:spLocks noGrp="1" noChangeArrowheads="1"/>
          </p:cNvSpPr>
          <p:nvPr>
            <p:ph type="sldNum" sz="quarter" idx="12"/>
          </p:nvPr>
        </p:nvSpPr>
        <p:spPr>
          <a:ln/>
        </p:spPr>
        <p:txBody>
          <a:bodyPr/>
          <a:lstStyle>
            <a:lvl1pPr>
              <a:defRPr/>
            </a:lvl1pPr>
          </a:lstStyle>
          <a:p>
            <a:pPr>
              <a:defRPr/>
            </a:pPr>
            <a:fld id="{9D22F341-B70A-45BB-950D-ADB9A533AA7E}" type="slidenum">
              <a:rPr lang="en-US" altLang="en-US"/>
              <a:pPr>
                <a:defRPr/>
              </a:pPr>
              <a:t>‹#›</a:t>
            </a:fld>
            <a:endParaRPr lang="en-US" altLang="en-US"/>
          </a:p>
        </p:txBody>
      </p:sp>
    </p:spTree>
    <p:extLst>
      <p:ext uri="{BB962C8B-B14F-4D97-AF65-F5344CB8AC3E}">
        <p14:creationId xmlns:p14="http://schemas.microsoft.com/office/powerpoint/2010/main" val="115091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C5E2580-52D8-E915-D3A7-C24B953CA9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9A1E83B-F19F-B8F4-5FA0-19663979B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8F33E4B-7368-51F8-EFF6-CFF7B3AA8BC9}"/>
              </a:ext>
            </a:extLst>
          </p:cNvPr>
          <p:cNvSpPr>
            <a:spLocks noGrp="1" noChangeArrowheads="1"/>
          </p:cNvSpPr>
          <p:nvPr>
            <p:ph type="sldNum" sz="quarter" idx="12"/>
          </p:nvPr>
        </p:nvSpPr>
        <p:spPr>
          <a:ln/>
        </p:spPr>
        <p:txBody>
          <a:bodyPr/>
          <a:lstStyle>
            <a:lvl1pPr>
              <a:defRPr/>
            </a:lvl1pPr>
          </a:lstStyle>
          <a:p>
            <a:pPr>
              <a:defRPr/>
            </a:pPr>
            <a:fld id="{2B94FC8A-BAEA-461D-B1CA-862E2CFCF240}" type="slidenum">
              <a:rPr lang="en-US" altLang="en-US"/>
              <a:pPr>
                <a:defRPr/>
              </a:pPr>
              <a:t>‹#›</a:t>
            </a:fld>
            <a:endParaRPr lang="en-US" altLang="en-US"/>
          </a:p>
        </p:txBody>
      </p:sp>
    </p:spTree>
    <p:extLst>
      <p:ext uri="{BB962C8B-B14F-4D97-AF65-F5344CB8AC3E}">
        <p14:creationId xmlns:p14="http://schemas.microsoft.com/office/powerpoint/2010/main" val="1897575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31B7A11-C33D-1B72-7542-3B57C57C85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D619EF1-5483-0BE7-63E4-13BA1795B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17D010C7-16A9-051D-9A3A-987905FB5271}"/>
              </a:ext>
            </a:extLst>
          </p:cNvPr>
          <p:cNvSpPr>
            <a:spLocks noGrp="1" noChangeArrowheads="1"/>
          </p:cNvSpPr>
          <p:nvPr>
            <p:ph type="sldNum" sz="quarter" idx="12"/>
          </p:nvPr>
        </p:nvSpPr>
        <p:spPr>
          <a:ln/>
        </p:spPr>
        <p:txBody>
          <a:bodyPr/>
          <a:lstStyle>
            <a:lvl1pPr>
              <a:defRPr/>
            </a:lvl1pPr>
          </a:lstStyle>
          <a:p>
            <a:pPr>
              <a:defRPr/>
            </a:pPr>
            <a:fld id="{3CB49EF8-CB65-4984-974E-0645C4AE9E32}" type="slidenum">
              <a:rPr lang="en-US" altLang="en-US"/>
              <a:pPr>
                <a:defRPr/>
              </a:pPr>
              <a:t>‹#›</a:t>
            </a:fld>
            <a:endParaRPr lang="en-US" altLang="en-US"/>
          </a:p>
        </p:txBody>
      </p:sp>
    </p:spTree>
    <p:extLst>
      <p:ext uri="{BB962C8B-B14F-4D97-AF65-F5344CB8AC3E}">
        <p14:creationId xmlns:p14="http://schemas.microsoft.com/office/powerpoint/2010/main" val="3759364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89A2C467-9838-CCED-F612-F879FAA6B5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0499C66-B534-4F7F-A7CE-1C15191141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4419CE4-90BE-16B8-FD6F-9F9DF149B9E4}"/>
              </a:ext>
            </a:extLst>
          </p:cNvPr>
          <p:cNvSpPr>
            <a:spLocks noGrp="1" noChangeArrowheads="1"/>
          </p:cNvSpPr>
          <p:nvPr>
            <p:ph type="sldNum" sz="quarter" idx="12"/>
          </p:nvPr>
        </p:nvSpPr>
        <p:spPr>
          <a:ln/>
        </p:spPr>
        <p:txBody>
          <a:bodyPr/>
          <a:lstStyle>
            <a:lvl1pPr>
              <a:defRPr/>
            </a:lvl1pPr>
          </a:lstStyle>
          <a:p>
            <a:pPr>
              <a:defRPr/>
            </a:pPr>
            <a:fld id="{7B727565-3F5C-4683-B52F-F3838E8B16A9}" type="slidenum">
              <a:rPr lang="en-US" altLang="en-US"/>
              <a:pPr>
                <a:defRPr/>
              </a:pPr>
              <a:t>‹#›</a:t>
            </a:fld>
            <a:endParaRPr lang="en-US" altLang="en-US"/>
          </a:p>
        </p:txBody>
      </p:sp>
    </p:spTree>
    <p:extLst>
      <p:ext uri="{BB962C8B-B14F-4D97-AF65-F5344CB8AC3E}">
        <p14:creationId xmlns:p14="http://schemas.microsoft.com/office/powerpoint/2010/main" val="425901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7FA785DA-1CF5-A514-0C4B-67EA23D883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B94FC85-D550-9E47-B703-1F4AF5B23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A8E377C-1935-06FA-7D27-CFA6871816A7}"/>
              </a:ext>
            </a:extLst>
          </p:cNvPr>
          <p:cNvSpPr>
            <a:spLocks noGrp="1" noChangeArrowheads="1"/>
          </p:cNvSpPr>
          <p:nvPr>
            <p:ph type="sldNum" sz="quarter" idx="12"/>
          </p:nvPr>
        </p:nvSpPr>
        <p:spPr>
          <a:ln/>
        </p:spPr>
        <p:txBody>
          <a:bodyPr/>
          <a:lstStyle>
            <a:lvl1pPr>
              <a:defRPr/>
            </a:lvl1pPr>
          </a:lstStyle>
          <a:p>
            <a:pPr>
              <a:defRPr/>
            </a:pPr>
            <a:fld id="{1F5F9F54-2F96-4E9B-9D9F-CD05D26B5CF2}" type="slidenum">
              <a:rPr lang="en-US" altLang="en-US"/>
              <a:pPr>
                <a:defRPr/>
              </a:pPr>
              <a:t>‹#›</a:t>
            </a:fld>
            <a:endParaRPr lang="en-US" altLang="en-US"/>
          </a:p>
        </p:txBody>
      </p:sp>
    </p:spTree>
    <p:extLst>
      <p:ext uri="{BB962C8B-B14F-4D97-AF65-F5344CB8AC3E}">
        <p14:creationId xmlns:p14="http://schemas.microsoft.com/office/powerpoint/2010/main" val="105093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206FA459-6278-A748-5EC1-AB0EC93062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1B0E2EC-E7E6-DDC9-05FC-046302C5F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54665AB-81F8-DCFC-CFA2-4C1E69A31B40}"/>
              </a:ext>
            </a:extLst>
          </p:cNvPr>
          <p:cNvSpPr>
            <a:spLocks noGrp="1" noChangeArrowheads="1"/>
          </p:cNvSpPr>
          <p:nvPr>
            <p:ph type="sldNum" sz="quarter" idx="12"/>
          </p:nvPr>
        </p:nvSpPr>
        <p:spPr>
          <a:ln/>
        </p:spPr>
        <p:txBody>
          <a:bodyPr/>
          <a:lstStyle>
            <a:lvl1pPr>
              <a:defRPr/>
            </a:lvl1pPr>
          </a:lstStyle>
          <a:p>
            <a:pPr>
              <a:defRPr/>
            </a:pPr>
            <a:fld id="{2FDCAC21-CA9F-43A5-8448-0E6F22B5CD52}" type="slidenum">
              <a:rPr lang="en-US" altLang="en-US"/>
              <a:pPr>
                <a:defRPr/>
              </a:pPr>
              <a:t>‹#›</a:t>
            </a:fld>
            <a:endParaRPr lang="en-US" altLang="en-US"/>
          </a:p>
        </p:txBody>
      </p:sp>
    </p:spTree>
    <p:extLst>
      <p:ext uri="{BB962C8B-B14F-4D97-AF65-F5344CB8AC3E}">
        <p14:creationId xmlns:p14="http://schemas.microsoft.com/office/powerpoint/2010/main" val="303795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52F6679B-5562-C7C2-49E1-13D44D5882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DD5DD2D-CA85-48AD-14C6-8E3861A28D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3F22B5C-D25B-79AA-2E2A-3B419BE1EBB0}"/>
              </a:ext>
            </a:extLst>
          </p:cNvPr>
          <p:cNvSpPr>
            <a:spLocks noGrp="1" noChangeArrowheads="1"/>
          </p:cNvSpPr>
          <p:nvPr>
            <p:ph type="sldNum" sz="quarter" idx="12"/>
          </p:nvPr>
        </p:nvSpPr>
        <p:spPr>
          <a:ln/>
        </p:spPr>
        <p:txBody>
          <a:bodyPr/>
          <a:lstStyle>
            <a:lvl1pPr>
              <a:defRPr/>
            </a:lvl1pPr>
          </a:lstStyle>
          <a:p>
            <a:pPr>
              <a:defRPr/>
            </a:pPr>
            <a:fld id="{9FA278A8-7A13-45DF-9164-4A5BE5C4C35E}" type="slidenum">
              <a:rPr lang="en-US" altLang="en-US"/>
              <a:pPr>
                <a:defRPr/>
              </a:pPr>
              <a:t>‹#›</a:t>
            </a:fld>
            <a:endParaRPr lang="en-US" altLang="en-US"/>
          </a:p>
        </p:txBody>
      </p:sp>
    </p:spTree>
    <p:extLst>
      <p:ext uri="{BB962C8B-B14F-4D97-AF65-F5344CB8AC3E}">
        <p14:creationId xmlns:p14="http://schemas.microsoft.com/office/powerpoint/2010/main" val="22843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7E45799-87F4-82C8-77B2-7D141E66BE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6D32D3A2-5D22-92DE-D60D-EDF43FB483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5BE4F733-2359-804A-5639-622C942A3DB4}"/>
              </a:ext>
            </a:extLst>
          </p:cNvPr>
          <p:cNvSpPr>
            <a:spLocks noGrp="1" noChangeArrowheads="1"/>
          </p:cNvSpPr>
          <p:nvPr>
            <p:ph type="sldNum" sz="quarter" idx="12"/>
          </p:nvPr>
        </p:nvSpPr>
        <p:spPr>
          <a:ln/>
        </p:spPr>
        <p:txBody>
          <a:bodyPr/>
          <a:lstStyle>
            <a:lvl1pPr>
              <a:defRPr/>
            </a:lvl1pPr>
          </a:lstStyle>
          <a:p>
            <a:pPr>
              <a:defRPr/>
            </a:pPr>
            <a:fld id="{BB485D91-A151-49C1-9F1A-C2FAFFB36EEA}" type="slidenum">
              <a:rPr lang="en-US" altLang="en-US"/>
              <a:pPr>
                <a:defRPr/>
              </a:pPr>
              <a:t>‹#›</a:t>
            </a:fld>
            <a:endParaRPr lang="en-US" altLang="en-US"/>
          </a:p>
        </p:txBody>
      </p:sp>
    </p:spTree>
    <p:extLst>
      <p:ext uri="{BB962C8B-B14F-4D97-AF65-F5344CB8AC3E}">
        <p14:creationId xmlns:p14="http://schemas.microsoft.com/office/powerpoint/2010/main" val="39355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2D006C1-6D25-65E8-671E-FE11F9F5D0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F80B79A-2825-9720-3442-A0D335B76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BCCB39AB-FC02-497B-FE87-42C32B3E5232}"/>
              </a:ext>
            </a:extLst>
          </p:cNvPr>
          <p:cNvSpPr>
            <a:spLocks noGrp="1" noChangeArrowheads="1"/>
          </p:cNvSpPr>
          <p:nvPr>
            <p:ph type="sldNum" sz="quarter" idx="12"/>
          </p:nvPr>
        </p:nvSpPr>
        <p:spPr>
          <a:ln/>
        </p:spPr>
        <p:txBody>
          <a:bodyPr/>
          <a:lstStyle>
            <a:lvl1pPr>
              <a:defRPr/>
            </a:lvl1pPr>
          </a:lstStyle>
          <a:p>
            <a:pPr>
              <a:defRPr/>
            </a:pPr>
            <a:fld id="{FD954B12-6529-4D38-8876-FB2AA6E0D53D}" type="slidenum">
              <a:rPr lang="en-US" altLang="en-US"/>
              <a:pPr>
                <a:defRPr/>
              </a:pPr>
              <a:t>‹#›</a:t>
            </a:fld>
            <a:endParaRPr lang="en-US" altLang="en-US"/>
          </a:p>
        </p:txBody>
      </p:sp>
    </p:spTree>
    <p:extLst>
      <p:ext uri="{BB962C8B-B14F-4D97-AF65-F5344CB8AC3E}">
        <p14:creationId xmlns:p14="http://schemas.microsoft.com/office/powerpoint/2010/main" val="8409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DAB941E-B480-F59B-5B26-83CFAA385C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B5FBD56A-38F3-8242-CC36-748D8378A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0B0EAF2E-5E19-27EC-AAB3-6DA8343170D2}"/>
              </a:ext>
            </a:extLst>
          </p:cNvPr>
          <p:cNvSpPr>
            <a:spLocks noGrp="1" noChangeArrowheads="1"/>
          </p:cNvSpPr>
          <p:nvPr>
            <p:ph type="sldNum" sz="quarter" idx="12"/>
          </p:nvPr>
        </p:nvSpPr>
        <p:spPr>
          <a:ln/>
        </p:spPr>
        <p:txBody>
          <a:bodyPr/>
          <a:lstStyle>
            <a:lvl1pPr>
              <a:defRPr/>
            </a:lvl1pPr>
          </a:lstStyle>
          <a:p>
            <a:pPr>
              <a:defRPr/>
            </a:pPr>
            <a:fld id="{59BF92D6-3AD5-41F2-93B4-CE959D7B8503}" type="slidenum">
              <a:rPr lang="en-US" altLang="en-US"/>
              <a:pPr>
                <a:defRPr/>
              </a:pPr>
              <a:t>‹#›</a:t>
            </a:fld>
            <a:endParaRPr lang="en-US" altLang="en-US"/>
          </a:p>
        </p:txBody>
      </p:sp>
    </p:spTree>
    <p:extLst>
      <p:ext uri="{BB962C8B-B14F-4D97-AF65-F5344CB8AC3E}">
        <p14:creationId xmlns:p14="http://schemas.microsoft.com/office/powerpoint/2010/main" val="277539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6E0E4EBB-A6A9-1672-6654-C0499526CE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82A2713-0A98-0298-E93B-576B1752C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F81AEB30-CA39-EF4A-D552-6A267952A7F2}"/>
              </a:ext>
            </a:extLst>
          </p:cNvPr>
          <p:cNvSpPr>
            <a:spLocks noGrp="1" noChangeArrowheads="1"/>
          </p:cNvSpPr>
          <p:nvPr>
            <p:ph type="sldNum" sz="quarter" idx="12"/>
          </p:nvPr>
        </p:nvSpPr>
        <p:spPr>
          <a:ln/>
        </p:spPr>
        <p:txBody>
          <a:bodyPr/>
          <a:lstStyle>
            <a:lvl1pPr>
              <a:defRPr/>
            </a:lvl1pPr>
          </a:lstStyle>
          <a:p>
            <a:pPr>
              <a:defRPr/>
            </a:pPr>
            <a:fld id="{2F289ACE-AB0E-4BA6-A30B-B80EFE5653B5}" type="slidenum">
              <a:rPr lang="en-US" altLang="en-US"/>
              <a:pPr>
                <a:defRPr/>
              </a:pPr>
              <a:t>‹#›</a:t>
            </a:fld>
            <a:endParaRPr lang="en-US" altLang="en-US"/>
          </a:p>
        </p:txBody>
      </p:sp>
    </p:spTree>
    <p:extLst>
      <p:ext uri="{BB962C8B-B14F-4D97-AF65-F5344CB8AC3E}">
        <p14:creationId xmlns:p14="http://schemas.microsoft.com/office/powerpoint/2010/main" val="355917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A9E1322-9454-7AC3-BAED-3A8D880B0E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BFA00CF-1757-0263-84C3-7C9812A7E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67A2D24D-A180-57C0-C523-4B269C519386}"/>
              </a:ext>
            </a:extLst>
          </p:cNvPr>
          <p:cNvSpPr>
            <a:spLocks noGrp="1" noChangeArrowheads="1"/>
          </p:cNvSpPr>
          <p:nvPr>
            <p:ph type="sldNum" sz="quarter" idx="12"/>
          </p:nvPr>
        </p:nvSpPr>
        <p:spPr>
          <a:ln/>
        </p:spPr>
        <p:txBody>
          <a:bodyPr/>
          <a:lstStyle>
            <a:lvl1pPr>
              <a:defRPr/>
            </a:lvl1pPr>
          </a:lstStyle>
          <a:p>
            <a:pPr>
              <a:defRPr/>
            </a:pPr>
            <a:fld id="{58F79B20-DFC9-4ED4-80F1-BCF80D667816}" type="slidenum">
              <a:rPr lang="en-US" altLang="en-US"/>
              <a:pPr>
                <a:defRPr/>
              </a:pPr>
              <a:t>‹#›</a:t>
            </a:fld>
            <a:endParaRPr lang="en-US" altLang="en-US"/>
          </a:p>
        </p:txBody>
      </p:sp>
    </p:spTree>
    <p:extLst>
      <p:ext uri="{BB962C8B-B14F-4D97-AF65-F5344CB8AC3E}">
        <p14:creationId xmlns:p14="http://schemas.microsoft.com/office/powerpoint/2010/main" val="261274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4D0E288-6B83-92AA-9798-890552D993B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389592BB-45CC-D06C-879D-E5A09B121D3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359FED49-9BA8-0D13-11FF-3556BD0AE133}"/>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FF8944E-DE2D-D436-19F7-7D4A38E42D4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0FBDDEE1-BFD5-8B87-31AF-2065628AB273}"/>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79132222-BE98-AB77-CE59-69CC409E5A56}"/>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086CC138-7D15-B264-357D-977AFE141CB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3EDBEEB1-8349-F521-0EEA-4C52B49984E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3D4F97D5-DEB1-48A4-D951-53D279D60F9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7B0D837-DF9E-42DF-A186-BD5A8AB864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5"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EAE100-B12D-B884-FD38-CA91CE84FEB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A727F623-FC01-FDC9-7993-79A284941726}"/>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2057" name="AutoShape 4">
              <a:extLst>
                <a:ext uri="{FF2B5EF4-FFF2-40B4-BE49-F238E27FC236}">
                  <a16:creationId xmlns:a16="http://schemas.microsoft.com/office/drawing/2014/main" id="{DC974453-D751-9013-1025-51D91B38773F}"/>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a:extLst>
                <a:ext uri="{FF2B5EF4-FFF2-40B4-BE49-F238E27FC236}">
                  <a16:creationId xmlns:a16="http://schemas.microsoft.com/office/drawing/2014/main" id="{AD4B302C-86B0-8B72-3ABE-3593C004CAE1}"/>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1" name="Rectangle 6">
            <a:extLst>
              <a:ext uri="{FF2B5EF4-FFF2-40B4-BE49-F238E27FC236}">
                <a16:creationId xmlns:a16="http://schemas.microsoft.com/office/drawing/2014/main" id="{6B919AC7-3E83-667D-DFF1-1D2A633A7F1F}"/>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EEC9E9C5-5F74-BFE9-2EF4-255F59626E8B}"/>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6B54DBE-F7E8-D1C1-3C31-C2D2F9F15BFD}"/>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B6495FC9-EC1C-5C7A-48C9-B01B0F7671B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072885EA-C67B-7239-072D-43D8712B8A7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F44F363C-533F-4768-9EED-CCA6EF3FB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6"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E9B6E0A0-88B5-7CCF-EB9D-BFF32EF5A0B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171" name="WordArt 5">
            <a:extLst>
              <a:ext uri="{FF2B5EF4-FFF2-40B4-BE49-F238E27FC236}">
                <a16:creationId xmlns:a16="http://schemas.microsoft.com/office/drawing/2014/main" id="{39EB975D-920D-7A08-D9D3-9643CAEF624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7172" name="Rectangle 6">
            <a:extLst>
              <a:ext uri="{FF2B5EF4-FFF2-40B4-BE49-F238E27FC236}">
                <a16:creationId xmlns:a16="http://schemas.microsoft.com/office/drawing/2014/main" id="{9E5E8590-1164-56A4-3360-35BD43A180A3}"/>
              </a:ext>
            </a:extLst>
          </p:cNvPr>
          <p:cNvSpPr>
            <a:spLocks noChangeArrowheads="1"/>
          </p:cNvSpPr>
          <p:nvPr/>
        </p:nvSpPr>
        <p:spPr bwMode="auto">
          <a:xfrm>
            <a:off x="862013" y="1609725"/>
            <a:ext cx="734695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Curriculum Evening 2024 </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Mission Statement</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Through following Jesus,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we aim to be a caring, happy school,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where everyone is valued and appreciated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and can reach their true potential.</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7173" name="Text Box 7">
            <a:extLst>
              <a:ext uri="{FF2B5EF4-FFF2-40B4-BE49-F238E27FC236}">
                <a16:creationId xmlns:a16="http://schemas.microsoft.com/office/drawing/2014/main" id="{5A00F88B-2181-EB04-F83C-E9ED405E81F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174" name="Rectangle 12">
            <a:extLst>
              <a:ext uri="{FF2B5EF4-FFF2-40B4-BE49-F238E27FC236}">
                <a16:creationId xmlns:a16="http://schemas.microsoft.com/office/drawing/2014/main" id="{1EE7B648-E971-A0C8-03E1-2FF2066E7033}"/>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E695A1C-4472-39F4-8463-CEFA53898635}"/>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7176" name="Picture 1">
            <a:extLst>
              <a:ext uri="{FF2B5EF4-FFF2-40B4-BE49-F238E27FC236}">
                <a16:creationId xmlns:a16="http://schemas.microsoft.com/office/drawing/2014/main" id="{A04B5FA9-4D24-B884-9E64-3994256D6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
            <a:extLst>
              <a:ext uri="{FF2B5EF4-FFF2-40B4-BE49-F238E27FC236}">
                <a16:creationId xmlns:a16="http://schemas.microsoft.com/office/drawing/2014/main" id="{459DD33F-F57D-57B1-A5F3-91253DAF97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54991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5D898ED4-9B92-01D8-C14B-ACDB1B5F13F1}"/>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B06D9278-9E28-8211-2CA4-D2CAF677AFE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6AA0A89B-CECF-0BC8-DF6B-BA3D085AEB15}"/>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5605" name="Rectangle 12">
            <a:extLst>
              <a:ext uri="{FF2B5EF4-FFF2-40B4-BE49-F238E27FC236}">
                <a16:creationId xmlns:a16="http://schemas.microsoft.com/office/drawing/2014/main" id="{F64298ED-0B5E-4676-66BB-4FAC3552F514}"/>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9570028-69F6-322F-86E3-2BE2BB3AF51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5607" name="Picture 1">
            <a:extLst>
              <a:ext uri="{FF2B5EF4-FFF2-40B4-BE49-F238E27FC236}">
                <a16:creationId xmlns:a16="http://schemas.microsoft.com/office/drawing/2014/main" id="{29AC0889-622F-B374-8286-6DB191F08B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a:extLst>
              <a:ext uri="{FF2B5EF4-FFF2-40B4-BE49-F238E27FC236}">
                <a16:creationId xmlns:a16="http://schemas.microsoft.com/office/drawing/2014/main" id="{9FFA5BDA-7AC5-C694-262B-7A733E524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292350"/>
            <a:ext cx="72739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4ABB8AEE-130E-DB24-23C3-CC7222861316}"/>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1" name="WordArt 5">
            <a:extLst>
              <a:ext uri="{FF2B5EF4-FFF2-40B4-BE49-F238E27FC236}">
                <a16:creationId xmlns:a16="http://schemas.microsoft.com/office/drawing/2014/main" id="{F20021D0-967F-48E3-7D70-2EEF1E23C55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AD644E38-132B-3845-1DAF-3827519087EF}"/>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7653" name="Rectangle 12">
            <a:extLst>
              <a:ext uri="{FF2B5EF4-FFF2-40B4-BE49-F238E27FC236}">
                <a16:creationId xmlns:a16="http://schemas.microsoft.com/office/drawing/2014/main" id="{A74A3D44-40CF-DF91-C413-EF8C4E98D364}"/>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5397A03E-989F-1A99-2055-901970B0D450}"/>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7655" name="Picture 1">
            <a:extLst>
              <a:ext uri="{FF2B5EF4-FFF2-40B4-BE49-F238E27FC236}">
                <a16:creationId xmlns:a16="http://schemas.microsoft.com/office/drawing/2014/main" id="{5F1DDE68-83A0-69BC-42D9-024659AE9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
            <a:extLst>
              <a:ext uri="{FF2B5EF4-FFF2-40B4-BE49-F238E27FC236}">
                <a16:creationId xmlns:a16="http://schemas.microsoft.com/office/drawing/2014/main" id="{F37717CA-5C67-2F7A-AC11-5BAAADAC8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855788"/>
            <a:ext cx="66833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9A43F3B-8C48-E1E3-A5D7-DE89AD5A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519238"/>
            <a:ext cx="702945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93D2D471-BA3A-2159-8C90-36AA25D88A4D}"/>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0723" name="WordArt 5">
            <a:extLst>
              <a:ext uri="{FF2B5EF4-FFF2-40B4-BE49-F238E27FC236}">
                <a16:creationId xmlns:a16="http://schemas.microsoft.com/office/drawing/2014/main" id="{CA2195E8-45EE-3EF4-B18F-BDF55B683CD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4567FDA5-9C18-89A3-CC8C-525354D16138}"/>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Curriculum - Autumn</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0725" name="Rectangle 12">
            <a:extLst>
              <a:ext uri="{FF2B5EF4-FFF2-40B4-BE49-F238E27FC236}">
                <a16:creationId xmlns:a16="http://schemas.microsoft.com/office/drawing/2014/main" id="{ABA25840-BCDF-DFAC-CD77-3C874479B8C9}"/>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ACD4CC6-F9E0-4BC6-8319-FCD75E670A79}"/>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0727" name="Picture 1">
            <a:extLst>
              <a:ext uri="{FF2B5EF4-FFF2-40B4-BE49-F238E27FC236}">
                <a16:creationId xmlns:a16="http://schemas.microsoft.com/office/drawing/2014/main" id="{2A1E936E-B566-3F3A-B1A1-2BECC209B0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BCA62DF-86A2-8132-1333-DA07FED097B8}"/>
              </a:ext>
            </a:extLst>
          </p:cNvPr>
          <p:cNvPicPr>
            <a:picLocks noChangeAspect="1"/>
          </p:cNvPicPr>
          <p:nvPr/>
        </p:nvPicPr>
        <p:blipFill>
          <a:blip r:embed="rId4"/>
          <a:stretch>
            <a:fillRect/>
          </a:stretch>
        </p:blipFill>
        <p:spPr>
          <a:xfrm>
            <a:off x="1669489" y="2093678"/>
            <a:ext cx="5805021" cy="4069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631FB2FB-D1D4-C979-6CD2-2F2A2C507E3D}"/>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2771" name="Rectangle 4">
            <a:extLst>
              <a:ext uri="{FF2B5EF4-FFF2-40B4-BE49-F238E27FC236}">
                <a16:creationId xmlns:a16="http://schemas.microsoft.com/office/drawing/2014/main" id="{7E796CEE-75D4-B45A-547F-93D404B08CDF}"/>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2772" name="WordArt 5">
            <a:extLst>
              <a:ext uri="{FF2B5EF4-FFF2-40B4-BE49-F238E27FC236}">
                <a16:creationId xmlns:a16="http://schemas.microsoft.com/office/drawing/2014/main" id="{1C70E253-6348-65F0-CF41-0F065C03B82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32773" name="Rectangle 6">
            <a:extLst>
              <a:ext uri="{FF2B5EF4-FFF2-40B4-BE49-F238E27FC236}">
                <a16:creationId xmlns:a16="http://schemas.microsoft.com/office/drawing/2014/main" id="{ED07D105-1AD4-BE3B-D3DE-137B3E6C4FF7}"/>
              </a:ext>
            </a:extLst>
          </p:cNvPr>
          <p:cNvSpPr>
            <a:spLocks noChangeArrowheads="1"/>
          </p:cNvSpPr>
          <p:nvPr/>
        </p:nvSpPr>
        <p:spPr bwMode="auto">
          <a:xfrm>
            <a:off x="671513" y="1700213"/>
            <a:ext cx="7664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rgbClr val="FFFFFF"/>
                </a:solidFill>
                <a:latin typeface="HfW precursive" pitchFamily="2" charset="0"/>
                <a:cs typeface="Calibri Light" panose="020F0302020204030204" pitchFamily="34" charset="0"/>
              </a:rPr>
              <a:t>Maths-No Problem! </a:t>
            </a:r>
          </a:p>
          <a:p>
            <a:pPr algn="just">
              <a:spcBef>
                <a:spcPct val="0"/>
              </a:spcBef>
              <a:buClrTx/>
              <a:buSzTx/>
              <a:buFontTx/>
              <a:buNone/>
            </a:pPr>
            <a:r>
              <a:rPr lang="en-GB" altLang="en-US" sz="2400">
                <a:solidFill>
                  <a:srgbClr val="FFFFFF"/>
                </a:solidFill>
                <a:latin typeface="HfW precursive" pitchFamily="2" charset="0"/>
                <a:cs typeface="Calibri Light" panose="020F0302020204030204" pitchFamily="34" charset="0"/>
              </a:rPr>
              <a:t>We are continuing to embed the mastery approach of Maths No-Problem from Year 1 to Year 6. It is delivered using the concrete, pictorial and abstract methodology to ensure children have a deep understanding of mathematical concepts.  It is much more focused on pupils refining their problem solving and reasoning skills.  </a:t>
            </a:r>
          </a:p>
          <a:p>
            <a:pPr algn="ctr">
              <a:spcBef>
                <a:spcPct val="0"/>
              </a:spcBef>
              <a:buClrTx/>
              <a:buSzTx/>
              <a:buFontTx/>
              <a:buNone/>
            </a:pPr>
            <a:endParaRPr lang="en-GB" altLang="en-US" sz="2400" b="1" u="sng">
              <a:solidFill>
                <a:srgbClr val="FFFFFF"/>
              </a:solidFill>
              <a:latin typeface="HfW precursive" pitchFamily="2" charset="0"/>
              <a:cs typeface="Calibri Light" panose="020F0302020204030204" pitchFamily="34" charset="0"/>
            </a:endParaRPr>
          </a:p>
          <a:p>
            <a:pPr algn="just">
              <a:spcBef>
                <a:spcPct val="0"/>
              </a:spcBef>
              <a:buClrTx/>
              <a:buSzTx/>
              <a:buFontTx/>
              <a:buNone/>
            </a:pPr>
            <a:endParaRPr lang="en-GB" altLang="en-US">
              <a:solidFill>
                <a:srgbClr val="FFFFFF"/>
              </a:solidFill>
              <a:latin typeface="Calibri Light" panose="020F0302020204030204" pitchFamily="34" charset="0"/>
              <a:cs typeface="Calibri Light" panose="020F0302020204030204" pitchFamily="34" charset="0"/>
            </a:endParaRPr>
          </a:p>
        </p:txBody>
      </p:sp>
      <p:sp>
        <p:nvSpPr>
          <p:cNvPr id="32774" name="Text Box 7">
            <a:extLst>
              <a:ext uri="{FF2B5EF4-FFF2-40B4-BE49-F238E27FC236}">
                <a16:creationId xmlns:a16="http://schemas.microsoft.com/office/drawing/2014/main" id="{9D437123-FEAD-BCF0-14AD-BA1711D96D3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32775" name="Rectangle 10">
            <a:extLst>
              <a:ext uri="{FF2B5EF4-FFF2-40B4-BE49-F238E27FC236}">
                <a16:creationId xmlns:a16="http://schemas.microsoft.com/office/drawing/2014/main" id="{F8167D5C-B476-BFEF-40A2-37229AFB547A}"/>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pic>
        <p:nvPicPr>
          <p:cNvPr id="32776" name="Picture 1">
            <a:extLst>
              <a:ext uri="{FF2B5EF4-FFF2-40B4-BE49-F238E27FC236}">
                <a16:creationId xmlns:a16="http://schemas.microsoft.com/office/drawing/2014/main" id="{A366120D-30DB-BD65-DCF0-F235C9BD1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a:extLst>
              <a:ext uri="{FF2B5EF4-FFF2-40B4-BE49-F238E27FC236}">
                <a16:creationId xmlns:a16="http://schemas.microsoft.com/office/drawing/2014/main" id="{C6127E5C-8867-CE46-FA05-7BECDAEF85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4601639"/>
            <a:ext cx="1668139" cy="214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
            <a:extLst>
              <a:ext uri="{FF2B5EF4-FFF2-40B4-BE49-F238E27FC236}">
                <a16:creationId xmlns:a16="http://schemas.microsoft.com/office/drawing/2014/main" id="{BAF829CF-E759-47C6-AF54-5C0AFDE9AD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3687" y="4631531"/>
            <a:ext cx="1624014" cy="208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1">
            <a:extLst>
              <a:ext uri="{FF2B5EF4-FFF2-40B4-BE49-F238E27FC236}">
                <a16:creationId xmlns:a16="http://schemas.microsoft.com/office/drawing/2014/main" id="{DD4C6B41-DF93-3D92-3E38-F3C3B776C251}"/>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07529DFD-B76D-7814-E383-99AF2205035A}"/>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4819" name="WordArt 5">
            <a:extLst>
              <a:ext uri="{FF2B5EF4-FFF2-40B4-BE49-F238E27FC236}">
                <a16:creationId xmlns:a16="http://schemas.microsoft.com/office/drawing/2014/main" id="{A991B245-DCA8-013A-FD31-6B3303891C2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4D28D95A-31C0-738D-D9ED-B15D3AA6911E}"/>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Maths Calculation Policy</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4821" name="Rectangle 12">
            <a:extLst>
              <a:ext uri="{FF2B5EF4-FFF2-40B4-BE49-F238E27FC236}">
                <a16:creationId xmlns:a16="http://schemas.microsoft.com/office/drawing/2014/main" id="{BA9B8577-2915-ABDD-023A-3A8E84F5DE62}"/>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15077AC5-4E66-5A17-4C2D-D13CC90B62E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4823" name="Picture 1">
            <a:extLst>
              <a:ext uri="{FF2B5EF4-FFF2-40B4-BE49-F238E27FC236}">
                <a16:creationId xmlns:a16="http://schemas.microsoft.com/office/drawing/2014/main" id="{BA7811E2-E4B1-DBBE-91E1-EE406A59B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4">
            <a:extLst>
              <a:ext uri="{FF2B5EF4-FFF2-40B4-BE49-F238E27FC236}">
                <a16:creationId xmlns:a16="http://schemas.microsoft.com/office/drawing/2014/main" id="{62ABAF31-D8DC-3304-2CB0-DA1A858A174A}"/>
              </a:ext>
            </a:extLst>
          </p:cNvPr>
          <p:cNvSpPr txBox="1">
            <a:spLocks noChangeArrowheads="1"/>
          </p:cNvSpPr>
          <p:nvPr/>
        </p:nvSpPr>
        <p:spPr bwMode="auto">
          <a:xfrm>
            <a:off x="541338" y="2224088"/>
            <a:ext cx="159987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1800" dirty="0">
                <a:latin typeface="HfW precursive" pitchFamily="2" charset="0"/>
              </a:rPr>
              <a:t>Our Maths Calculation Policy can be found on our school website and is a fabulous resources to see how we teach Maths in school. </a:t>
            </a:r>
          </a:p>
        </p:txBody>
      </p:sp>
      <p:pic>
        <p:nvPicPr>
          <p:cNvPr id="3" name="Picture 2">
            <a:extLst>
              <a:ext uri="{FF2B5EF4-FFF2-40B4-BE49-F238E27FC236}">
                <a16:creationId xmlns:a16="http://schemas.microsoft.com/office/drawing/2014/main" id="{93B5D87D-A7C5-6B2D-44F1-2417562EF214}"/>
              </a:ext>
            </a:extLst>
          </p:cNvPr>
          <p:cNvPicPr>
            <a:picLocks noChangeAspect="1"/>
          </p:cNvPicPr>
          <p:nvPr/>
        </p:nvPicPr>
        <p:blipFill>
          <a:blip r:embed="rId4"/>
          <a:stretch>
            <a:fillRect/>
          </a:stretch>
        </p:blipFill>
        <p:spPr>
          <a:xfrm>
            <a:off x="2141212" y="2114077"/>
            <a:ext cx="5924551" cy="3753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25FE464E-130C-DE23-994E-E0A6F7D8149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8915" name="WordArt 5">
            <a:extLst>
              <a:ext uri="{FF2B5EF4-FFF2-40B4-BE49-F238E27FC236}">
                <a16:creationId xmlns:a16="http://schemas.microsoft.com/office/drawing/2014/main" id="{C246D0D4-D117-88C9-3FC6-40539DC8AAA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5F0B4D6D-116D-9E22-6DCF-9E252F9BD123}"/>
              </a:ext>
            </a:extLst>
          </p:cNvPr>
          <p:cNvSpPr>
            <a:spLocks noChangeArrowheads="1"/>
          </p:cNvSpPr>
          <p:nvPr/>
        </p:nvSpPr>
        <p:spPr bwMode="auto">
          <a:xfrm>
            <a:off x="541338" y="1609725"/>
            <a:ext cx="7667625" cy="630942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How can you help at home?</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     </a:t>
            </a:r>
            <a:r>
              <a:rPr lang="en-GB" altLang="en-US" sz="2400" dirty="0">
                <a:solidFill>
                  <a:schemeClr val="tx2"/>
                </a:solidFill>
                <a:latin typeface="HfW precursive" panose="00000500000000000000" pitchFamily="2" charset="0"/>
                <a:cs typeface="Calibri Light" panose="020F0302020204030204" pitchFamily="34" charset="0"/>
              </a:rPr>
              <a:t>Listen to your child read little and often</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400" dirty="0">
                <a:solidFill>
                  <a:schemeClr val="tx2"/>
                </a:solidFill>
                <a:latin typeface="HfW precursive" panose="00000500000000000000" pitchFamily="2" charset="0"/>
                <a:cs typeface="Calibri Light" panose="020F0302020204030204" pitchFamily="34" charset="0"/>
              </a:rPr>
              <a:t>Read to your child for pleasure</a:t>
            </a:r>
          </a:p>
          <a:p>
            <a:pPr marL="342900" indent="-342900">
              <a:spcBef>
                <a:spcPct val="0"/>
              </a:spcBef>
              <a:buClrTx/>
              <a:buSzTx/>
              <a:buFontTx/>
              <a:buChar char="-"/>
              <a:defRPr/>
            </a:pPr>
            <a:endParaRPr lang="en-GB" altLang="en-US" sz="24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400" dirty="0">
                <a:solidFill>
                  <a:schemeClr val="tx2"/>
                </a:solidFill>
                <a:latin typeface="HfW precursive" panose="00000500000000000000" pitchFamily="2" charset="0"/>
                <a:cs typeface="Calibri Light" panose="020F0302020204030204" pitchFamily="34" charset="0"/>
              </a:rPr>
              <a:t>Encourage them to play TTRS. Fluent multiplication and division knowledge feeds into many areas of maths such as fractions, decimals, percentages, ratios and algebra </a:t>
            </a:r>
          </a:p>
          <a:p>
            <a:pPr marL="342900" indent="-342900">
              <a:spcBef>
                <a:spcPct val="0"/>
              </a:spcBef>
              <a:buClrTx/>
              <a:buSzTx/>
              <a:buFontTx/>
              <a:buChar char="-"/>
              <a:defRPr/>
            </a:pPr>
            <a:endParaRPr lang="en-GB" altLang="en-US" sz="24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400" dirty="0">
                <a:solidFill>
                  <a:schemeClr val="tx2"/>
                </a:solidFill>
                <a:latin typeface="HfW precursive" panose="00000500000000000000" pitchFamily="2" charset="0"/>
                <a:cs typeface="Calibri Light" panose="020F0302020204030204" pitchFamily="34" charset="0"/>
              </a:rPr>
              <a:t>Support them to learn their spellings (Spelling Shed)</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8917" name="Rectangle 12">
            <a:extLst>
              <a:ext uri="{FF2B5EF4-FFF2-40B4-BE49-F238E27FC236}">
                <a16:creationId xmlns:a16="http://schemas.microsoft.com/office/drawing/2014/main" id="{564223C3-6ABE-706E-ED3D-B0D32BF1B1D6}"/>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E7FCFFF5-E6F7-714A-FB62-FE50C0F19442}"/>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8919" name="Picture 1">
            <a:extLst>
              <a:ext uri="{FF2B5EF4-FFF2-40B4-BE49-F238E27FC236}">
                <a16:creationId xmlns:a16="http://schemas.microsoft.com/office/drawing/2014/main" id="{C522EA01-75E6-9577-538B-07A695F38D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81A0DEB0-705B-7D70-F3B0-B1E906B1BDE5}"/>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0963" name="WordArt 5">
            <a:extLst>
              <a:ext uri="{FF2B5EF4-FFF2-40B4-BE49-F238E27FC236}">
                <a16:creationId xmlns:a16="http://schemas.microsoft.com/office/drawing/2014/main" id="{994963D9-4EC2-FF3E-C0C4-C8DA468C5172}"/>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A19CFA4B-29DB-508B-FA0D-7BB2768E26E1}"/>
              </a:ext>
            </a:extLst>
          </p:cNvPr>
          <p:cNvSpPr>
            <a:spLocks noChangeArrowheads="1"/>
          </p:cNvSpPr>
          <p:nvPr/>
        </p:nvSpPr>
        <p:spPr bwMode="auto">
          <a:xfrm>
            <a:off x="541338" y="1609725"/>
            <a:ext cx="7667625" cy="6186309"/>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4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r>
              <a:rPr lang="en-GB" altLang="en-US" sz="2400" b="1" u="sng" dirty="0">
                <a:solidFill>
                  <a:schemeClr val="tx2"/>
                </a:solidFill>
                <a:latin typeface="HfW precursive" panose="00000500000000000000" pitchFamily="2" charset="0"/>
                <a:cs typeface="Calibri Light" panose="020F0302020204030204" pitchFamily="34" charset="0"/>
              </a:rPr>
              <a:t>Uniform Policy</a:t>
            </a:r>
          </a:p>
          <a:p>
            <a:pPr algn="ctr">
              <a:spcBef>
                <a:spcPct val="0"/>
              </a:spcBef>
              <a:buClrTx/>
              <a:buSzTx/>
              <a:buFontTx/>
              <a:buNone/>
              <a:defRPr/>
            </a:pPr>
            <a:endParaRPr lang="en-GB" altLang="en-US" sz="24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Please can you ensure EVERYTHING is labelled with your child’s name. </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No earrings in school please.</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Warm coat for winter playtimes.</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PE kits to be worn on Tuesday. </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40965" name="Rectangle 12">
            <a:extLst>
              <a:ext uri="{FF2B5EF4-FFF2-40B4-BE49-F238E27FC236}">
                <a16:creationId xmlns:a16="http://schemas.microsoft.com/office/drawing/2014/main" id="{C14315C7-7812-86E6-465B-4D386D10679C}"/>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DF9FCB98-D2EC-43DF-DBA1-492C023939CB}"/>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40967" name="Picture 1">
            <a:extLst>
              <a:ext uri="{FF2B5EF4-FFF2-40B4-BE49-F238E27FC236}">
                <a16:creationId xmlns:a16="http://schemas.microsoft.com/office/drawing/2014/main" id="{D56C1796-531C-2B30-AD7A-972AF6F1C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F39A11AD-15B9-BCA6-8CA8-69D4396E392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3011" name="WordArt 5">
            <a:extLst>
              <a:ext uri="{FF2B5EF4-FFF2-40B4-BE49-F238E27FC236}">
                <a16:creationId xmlns:a16="http://schemas.microsoft.com/office/drawing/2014/main" id="{CF76DAA0-52FD-5ACA-F0AB-97D3CDC02FB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AEB13F-3CCE-B76E-E0B2-2B79B947CA1A}"/>
              </a:ext>
            </a:extLst>
          </p:cNvPr>
          <p:cNvSpPr>
            <a:spLocks noChangeArrowheads="1"/>
          </p:cNvSpPr>
          <p:nvPr/>
        </p:nvSpPr>
        <p:spPr bwMode="auto">
          <a:xfrm>
            <a:off x="923925" y="1458913"/>
            <a:ext cx="7129463" cy="5016500"/>
          </a:xfrm>
          <a:prstGeom prst="rect">
            <a:avLst/>
          </a:prstGeom>
          <a:noFill/>
          <a:ln>
            <a:noFill/>
          </a:ln>
          <a:effectLst/>
        </p:spPr>
        <p:txBody>
          <a:bodyPr>
            <a:spAutoFit/>
          </a:bodyPr>
          <a:lstStyle/>
          <a:p>
            <a:pPr algn="ctr">
              <a:defRPr/>
            </a:pPr>
            <a:r>
              <a:rPr lang="en-GB" sz="2000" b="1" u="sng" dirty="0">
                <a:solidFill>
                  <a:schemeClr val="bg1"/>
                </a:solidFill>
                <a:latin typeface="HfW precursive" panose="00000500000000000000" pitchFamily="2" charset="0"/>
                <a:cs typeface="Calibri Light" panose="020F0302020204030204" pitchFamily="34" charset="0"/>
              </a:rPr>
              <a:t>Safeguarding</a:t>
            </a:r>
          </a:p>
          <a:p>
            <a:pPr algn="just">
              <a:defRPr/>
            </a:pPr>
            <a:r>
              <a:rPr lang="en-GB" sz="1400" dirty="0">
                <a:solidFill>
                  <a:schemeClr val="bg1"/>
                </a:solidFill>
                <a:latin typeface="HfW precursive" panose="00000500000000000000" pitchFamily="2" charset="0"/>
                <a:cs typeface="Calibri Light" panose="020F0302020204030204" pitchFamily="34" charset="0"/>
              </a:rPr>
              <a:t>St John Vianney is a safeguarding school where children’s safety is absolutely central to all that we do. </a:t>
            </a:r>
          </a:p>
          <a:p>
            <a:pPr algn="just">
              <a:defRPr/>
            </a:pPr>
            <a:r>
              <a:rPr lang="en-GB" sz="1400" dirty="0">
                <a:solidFill>
                  <a:schemeClr val="bg1"/>
                </a:solidFill>
                <a:latin typeface="HfW precursive" panose="00000500000000000000" pitchFamily="2" charset="0"/>
                <a:cs typeface="Calibri Light" panose="020F0302020204030204" pitchFamily="34" charset="0"/>
              </a:rPr>
              <a:t>Please encourage your children </a:t>
            </a:r>
            <a:r>
              <a:rPr lang="en-GB" sz="1400" b="1" u="sng" dirty="0">
                <a:solidFill>
                  <a:schemeClr val="bg1"/>
                </a:solidFill>
                <a:latin typeface="HfW precursive" panose="00000500000000000000" pitchFamily="2" charset="0"/>
                <a:cs typeface="Calibri Light" panose="020F0302020204030204" pitchFamily="34" charset="0"/>
              </a:rPr>
              <a:t>to talk to</a:t>
            </a:r>
            <a:r>
              <a:rPr lang="en-GB" sz="1400" b="1" dirty="0">
                <a:solidFill>
                  <a:schemeClr val="bg1"/>
                </a:solidFill>
                <a:latin typeface="HfW precursive" panose="00000500000000000000" pitchFamily="2" charset="0"/>
                <a:cs typeface="Calibri Light" panose="020F0302020204030204" pitchFamily="34" charset="0"/>
              </a:rPr>
              <a:t> </a:t>
            </a:r>
            <a:r>
              <a:rPr lang="en-GB" sz="1400" dirty="0">
                <a:solidFill>
                  <a:schemeClr val="bg1"/>
                </a:solidFill>
                <a:latin typeface="HfW precursive" panose="00000500000000000000" pitchFamily="2" charset="0"/>
                <a:cs typeface="Calibri Light" panose="020F0302020204030204" pitchFamily="34" charset="0"/>
              </a:rPr>
              <a:t>a responsible adult if they have any concerns. It is this step that allows us to support vulnerable children.</a:t>
            </a:r>
          </a:p>
          <a:p>
            <a:pPr algn="just">
              <a:defRPr/>
            </a:pPr>
            <a:r>
              <a:rPr lang="en-GB" sz="1400" dirty="0">
                <a:solidFill>
                  <a:schemeClr val="bg1"/>
                </a:solidFill>
                <a:latin typeface="HfW precursive" panose="00000500000000000000" pitchFamily="2" charset="0"/>
                <a:cs typeface="Calibri Light" panose="020F0302020204030204" pitchFamily="34" charset="0"/>
              </a:rPr>
              <a:t>As part of the Computing curriculum, the children will be taught about how to stay safe online. </a:t>
            </a:r>
          </a:p>
          <a:p>
            <a:pPr algn="just">
              <a:defRPr/>
            </a:pPr>
            <a:r>
              <a:rPr lang="en-GB" sz="1400" dirty="0">
                <a:solidFill>
                  <a:schemeClr val="bg1"/>
                </a:solidFill>
                <a:latin typeface="HfW precursive" panose="00000500000000000000" pitchFamily="2" charset="0"/>
                <a:cs typeface="Calibri Light" panose="020F0302020204030204" pitchFamily="34" charset="0"/>
              </a:rPr>
              <a:t>Cyber-bullying is an important issue that children of all ages will be made aware of in lessons and assemblies throughout the year.</a:t>
            </a:r>
          </a:p>
          <a:p>
            <a:pPr algn="just">
              <a:defRPr/>
            </a:pPr>
            <a:r>
              <a:rPr lang="en-GB" sz="1400" dirty="0">
                <a:solidFill>
                  <a:schemeClr val="bg1"/>
                </a:solidFill>
                <a:latin typeface="HfW precursive" panose="00000500000000000000" pitchFamily="2" charset="0"/>
                <a:cs typeface="Calibri Light" panose="020F0302020204030204" pitchFamily="34" charset="0"/>
              </a:rPr>
              <a:t>There are further resources for parents online, to address this subject sensitively. </a:t>
            </a:r>
            <a:r>
              <a:rPr lang="en-GB" sz="1400" dirty="0">
                <a:solidFill>
                  <a:srgbClr val="FFFF00"/>
                </a:solidFill>
                <a:latin typeface="HfW precursive" panose="00000500000000000000" pitchFamily="2" charset="0"/>
                <a:cs typeface="Calibri Light" panose="020F0302020204030204" pitchFamily="34" charset="0"/>
              </a:rPr>
              <a:t>https://www.thinkuknow.co.uk/parents/</a:t>
            </a:r>
          </a:p>
          <a:p>
            <a:pPr>
              <a:defRPr/>
            </a:pPr>
            <a:r>
              <a:rPr lang="en-GB" sz="1400" dirty="0">
                <a:solidFill>
                  <a:srgbClr val="FFFFFF"/>
                </a:solidFill>
                <a:latin typeface="HfW precursive" panose="00000500000000000000" pitchFamily="2" charset="0"/>
                <a:cs typeface="Calibri Light" panose="020F0302020204030204" pitchFamily="34" charset="0"/>
              </a:rPr>
              <a:t>All staff are trained in the PREVENT agenda and our Designated Safeguarding Leads are:</a:t>
            </a: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r>
              <a:rPr lang="en-US" sz="14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Thorpe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Meldrum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McDine</a:t>
            </a:r>
            <a:r>
              <a:rPr lang="en-US" sz="1100" dirty="0">
                <a:solidFill>
                  <a:srgbClr val="FFFFFF"/>
                </a:solidFill>
                <a:latin typeface="Trebuchet MS" panose="020B0603020202020204" pitchFamily="34" charset="0"/>
                <a:cs typeface="Tahoma" pitchFamily="34" charset="0"/>
              </a:rPr>
              <a:t>     Miss Cherry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Spencer     </a:t>
            </a:r>
            <a:r>
              <a:rPr lang="en-US" sz="1100" dirty="0" err="1">
                <a:solidFill>
                  <a:srgbClr val="FFFFFF"/>
                </a:solidFill>
                <a:latin typeface="Trebuchet MS" panose="020B0603020202020204" pitchFamily="34" charset="0"/>
                <a:cs typeface="Tahoma" pitchFamily="34" charset="0"/>
              </a:rPr>
              <a:t>Mr</a:t>
            </a:r>
            <a:r>
              <a:rPr lang="en-US" sz="1100" dirty="0">
                <a:solidFill>
                  <a:srgbClr val="FFFFFF"/>
                </a:solidFill>
                <a:latin typeface="Trebuchet MS" panose="020B0603020202020204" pitchFamily="34" charset="0"/>
                <a:cs typeface="Tahoma" pitchFamily="34" charset="0"/>
              </a:rPr>
              <a:t> Bell</a:t>
            </a:r>
            <a:endParaRPr lang="en-GB" sz="11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2000" dirty="0">
              <a:solidFill>
                <a:schemeClr val="bg1"/>
              </a:solidFill>
              <a:latin typeface="+mj-lt"/>
              <a:cs typeface="Tahoma" pitchFamily="34" charset="0"/>
            </a:endParaRPr>
          </a:p>
        </p:txBody>
      </p:sp>
      <p:sp>
        <p:nvSpPr>
          <p:cNvPr id="43013" name="Text Box 7">
            <a:extLst>
              <a:ext uri="{FF2B5EF4-FFF2-40B4-BE49-F238E27FC236}">
                <a16:creationId xmlns:a16="http://schemas.microsoft.com/office/drawing/2014/main" id="{CE718DD0-D757-1F1C-A8D5-D25153A85A0D}"/>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3014" name="Rectangle 10">
            <a:extLst>
              <a:ext uri="{FF2B5EF4-FFF2-40B4-BE49-F238E27FC236}">
                <a16:creationId xmlns:a16="http://schemas.microsoft.com/office/drawing/2014/main" id="{8B9557C1-A074-D675-3250-6FCB1194C565}"/>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3015" name="Picture 2">
            <a:extLst>
              <a:ext uri="{FF2B5EF4-FFF2-40B4-BE49-F238E27FC236}">
                <a16:creationId xmlns:a16="http://schemas.microsoft.com/office/drawing/2014/main" id="{89AD7C61-F806-EEF0-D403-7C2408C16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94213"/>
            <a:ext cx="6032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
            <a:extLst>
              <a:ext uri="{FF2B5EF4-FFF2-40B4-BE49-F238E27FC236}">
                <a16:creationId xmlns:a16="http://schemas.microsoft.com/office/drawing/2014/main" id="{92FE6E7F-8684-2E51-28E3-97A88F704C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500563"/>
            <a:ext cx="646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
            <a:extLst>
              <a:ext uri="{FF2B5EF4-FFF2-40B4-BE49-F238E27FC236}">
                <a16:creationId xmlns:a16="http://schemas.microsoft.com/office/drawing/2014/main" id="{F4BDA2CB-6D2E-D658-D7FB-F4EEB75BEB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68813"/>
            <a:ext cx="552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3">
            <a:extLst>
              <a:ext uri="{FF2B5EF4-FFF2-40B4-BE49-F238E27FC236}">
                <a16:creationId xmlns:a16="http://schemas.microsoft.com/office/drawing/2014/main" id="{9D08F48E-D43B-27DF-F70E-509E0669AB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7838" y="4468813"/>
            <a:ext cx="6937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4">
            <a:extLst>
              <a:ext uri="{FF2B5EF4-FFF2-40B4-BE49-F238E27FC236}">
                <a16:creationId xmlns:a16="http://schemas.microsoft.com/office/drawing/2014/main" id="{7F5323AB-1337-00C1-5FA7-9A8DDCE662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51450" y="4500563"/>
            <a:ext cx="6048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5">
            <a:extLst>
              <a:ext uri="{FF2B5EF4-FFF2-40B4-BE49-F238E27FC236}">
                <a16:creationId xmlns:a16="http://schemas.microsoft.com/office/drawing/2014/main" id="{F79D31CB-B869-3CB2-5F54-A9FE8E661C3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4468813"/>
            <a:ext cx="6302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
            <a:extLst>
              <a:ext uri="{FF2B5EF4-FFF2-40B4-BE49-F238E27FC236}">
                <a16:creationId xmlns:a16="http://schemas.microsoft.com/office/drawing/2014/main" id="{2FDA0CD0-6115-AAA6-111B-5A333236626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68E98BA1-0AED-D65F-A043-F0635563F21A}"/>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6968DF44-94F0-A1EA-C429-E1AABF44CA12}"/>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6084" name="Rectangle 6">
            <a:extLst>
              <a:ext uri="{FF2B5EF4-FFF2-40B4-BE49-F238E27FC236}">
                <a16:creationId xmlns:a16="http://schemas.microsoft.com/office/drawing/2014/main" id="{8E837A8F-51E5-5227-102A-0CB9AFB11554}"/>
              </a:ext>
            </a:extLst>
          </p:cNvPr>
          <p:cNvSpPr>
            <a:spLocks noChangeArrowheads="1"/>
          </p:cNvSpPr>
          <p:nvPr/>
        </p:nvSpPr>
        <p:spPr bwMode="auto">
          <a:xfrm>
            <a:off x="684213" y="1568450"/>
            <a:ext cx="7675562"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a:solidFill>
                  <a:schemeClr val="bg1"/>
                </a:solidFill>
                <a:latin typeface="HfW precursive" pitchFamily="2" charset="0"/>
                <a:cs typeface="Calibri Light" panose="020F0302020204030204" pitchFamily="34" charset="0"/>
              </a:rPr>
              <a:t>Reporting about your children</a:t>
            </a:r>
          </a:p>
          <a:p>
            <a:pPr algn="ctr">
              <a:spcBef>
                <a:spcPct val="0"/>
              </a:spcBef>
              <a:buClrTx/>
              <a:buSzTx/>
              <a:buFontTx/>
              <a:buNone/>
            </a:pPr>
            <a:endParaRPr lang="en-GB" altLang="en-US" sz="2400" b="1" u="sng">
              <a:solidFill>
                <a:schemeClr val="bg1"/>
              </a:solidFill>
              <a:latin typeface="HfW precursive" pitchFamily="2" charset="0"/>
              <a:cs typeface="Calibri Light" panose="020F0302020204030204" pitchFamily="34" charset="0"/>
            </a:endParaRP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Autumn parents evening </a:t>
            </a: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Spring parents evening </a:t>
            </a: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Summer reports </a:t>
            </a:r>
            <a:endParaRPr lang="en-GB" altLang="en-US" sz="2000">
              <a:solidFill>
                <a:schemeClr val="bg1"/>
              </a:solidFill>
              <a:latin typeface="HfW precursive" pitchFamily="2" charset="0"/>
              <a:cs typeface="Calibri Light" panose="020F0302020204030204" pitchFamily="34" charset="0"/>
            </a:endParaRPr>
          </a:p>
          <a:p>
            <a:pPr>
              <a:spcBef>
                <a:spcPct val="0"/>
              </a:spcBef>
              <a:buClrTx/>
              <a:buSzTx/>
              <a:buFontTx/>
              <a:buNone/>
            </a:pPr>
            <a:endParaRPr lang="en-GB" altLang="en-US" sz="2000">
              <a:solidFill>
                <a:schemeClr val="bg1"/>
              </a:solidFill>
              <a:latin typeface="Comic Sans MS" panose="030F0702030302020204" pitchFamily="66" charset="0"/>
            </a:endParaRPr>
          </a:p>
          <a:p>
            <a:pPr>
              <a:spcBef>
                <a:spcPct val="0"/>
              </a:spcBef>
              <a:buClrTx/>
              <a:buSzTx/>
              <a:buFontTx/>
              <a:buNone/>
            </a:pPr>
            <a:endParaRPr lang="en-GB" altLang="en-US" sz="2000">
              <a:solidFill>
                <a:schemeClr val="bg1"/>
              </a:solidFill>
            </a:endParaRPr>
          </a:p>
        </p:txBody>
      </p:sp>
      <p:sp>
        <p:nvSpPr>
          <p:cNvPr id="46085" name="Rectangle 12">
            <a:extLst>
              <a:ext uri="{FF2B5EF4-FFF2-40B4-BE49-F238E27FC236}">
                <a16:creationId xmlns:a16="http://schemas.microsoft.com/office/drawing/2014/main" id="{5177900E-C9E4-535E-3E81-73E52D1F0192}"/>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46086" name="Picture 4">
            <a:extLst>
              <a:ext uri="{FF2B5EF4-FFF2-40B4-BE49-F238E27FC236}">
                <a16:creationId xmlns:a16="http://schemas.microsoft.com/office/drawing/2014/main" id="{6B455463-E06C-DA90-5479-91F707B68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2FAC3CC1-13CF-1037-D2E1-7194C36B3C1D}"/>
              </a:ext>
            </a:extLst>
          </p:cNvPr>
          <p:cNvSpPr>
            <a:spLocks noChangeArrowheads="1"/>
          </p:cNvSpPr>
          <p:nvPr/>
        </p:nvSpPr>
        <p:spPr bwMode="auto">
          <a:xfrm>
            <a:off x="61118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9219" name="WordArt 5">
            <a:extLst>
              <a:ext uri="{FF2B5EF4-FFF2-40B4-BE49-F238E27FC236}">
                <a16:creationId xmlns:a16="http://schemas.microsoft.com/office/drawing/2014/main" id="{52D55944-75F2-FC96-3AAE-D4501FB841E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9220" name="Rectangle 6">
            <a:extLst>
              <a:ext uri="{FF2B5EF4-FFF2-40B4-BE49-F238E27FC236}">
                <a16:creationId xmlns:a16="http://schemas.microsoft.com/office/drawing/2014/main" id="{825C4673-7132-B9D6-2CB4-9841E97292B9}"/>
              </a:ext>
            </a:extLst>
          </p:cNvPr>
          <p:cNvSpPr>
            <a:spLocks noChangeArrowheads="1"/>
          </p:cNvSpPr>
          <p:nvPr/>
        </p:nvSpPr>
        <p:spPr bwMode="auto">
          <a:xfrm>
            <a:off x="862013" y="1333760"/>
            <a:ext cx="734695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Our Year 5 Team</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Dolphin –Teacher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Mrs Haughton – Teacher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Mrs Black- Teacher (Y5JH on Mondays)</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Mrs Bailey – Teaching Assistant</a:t>
            </a:r>
          </a:p>
          <a:p>
            <a:pPr>
              <a:spcBef>
                <a:spcPct val="0"/>
              </a:spcBef>
              <a:buClrTx/>
              <a:buSzTx/>
              <a:buNone/>
            </a:pPr>
            <a:r>
              <a:rPr lang="en-GB" altLang="en-US" sz="2400" dirty="0">
                <a:solidFill>
                  <a:schemeClr val="tx2"/>
                </a:solidFill>
                <a:latin typeface="HfW precursive" pitchFamily="2" charset="0"/>
                <a:cs typeface="Calibri Light" panose="020F0302020204030204" pitchFamily="34" charset="0"/>
              </a:rPr>
              <a:t>Miss McHugh – Teaching Assistant</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Mrs Phillips – Teaching Assistant</a:t>
            </a:r>
          </a:p>
          <a:p>
            <a:pPr>
              <a:spcBef>
                <a:spcPct val="0"/>
              </a:spcBef>
              <a:buClrTx/>
              <a:buSzTx/>
              <a:buFontTx/>
              <a:buNone/>
            </a:pPr>
            <a:endParaRPr lang="en-GB" altLang="en-US" sz="2400"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Davidson – Music Teacher</a:t>
            </a:r>
          </a:p>
          <a:p>
            <a:pPr>
              <a:spcBef>
                <a:spcPct val="0"/>
              </a:spcBef>
              <a:buClrTx/>
              <a:buSzTx/>
              <a:buNone/>
            </a:pPr>
            <a:r>
              <a:rPr lang="en-GB" altLang="en-US" sz="2400" dirty="0">
                <a:solidFill>
                  <a:schemeClr val="tx2"/>
                </a:solidFill>
                <a:latin typeface="HfW precursive" pitchFamily="2" charset="0"/>
                <a:cs typeface="Calibri Light" panose="020F0302020204030204" pitchFamily="34" charset="0"/>
              </a:rPr>
              <a:t>Mrs Rutherford – Teacher (PPA)</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PE coaches (PPA)</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9221" name="Rectangle 12">
            <a:extLst>
              <a:ext uri="{FF2B5EF4-FFF2-40B4-BE49-F238E27FC236}">
                <a16:creationId xmlns:a16="http://schemas.microsoft.com/office/drawing/2014/main" id="{95F5880E-010F-03E3-06FD-148E1655DF61}"/>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19EE76A7-FB98-F841-DE64-38B6B7DB1B90}"/>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9223" name="Picture 1">
            <a:extLst>
              <a:ext uri="{FF2B5EF4-FFF2-40B4-BE49-F238E27FC236}">
                <a16:creationId xmlns:a16="http://schemas.microsoft.com/office/drawing/2014/main" id="{265952D1-0843-0942-4A02-6673330D5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
            <a:extLst>
              <a:ext uri="{FF2B5EF4-FFF2-40B4-BE49-F238E27FC236}">
                <a16:creationId xmlns:a16="http://schemas.microsoft.com/office/drawing/2014/main" id="{0CEF7D2E-0FFB-7085-4911-D091DD5C3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54991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5">
            <a:extLst>
              <a:ext uri="{FF2B5EF4-FFF2-40B4-BE49-F238E27FC236}">
                <a16:creationId xmlns:a16="http://schemas.microsoft.com/office/drawing/2014/main" id="{882035E1-332F-878F-B82D-BFD93A12A93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45059" name="Rectangle 10">
            <a:extLst>
              <a:ext uri="{FF2B5EF4-FFF2-40B4-BE49-F238E27FC236}">
                <a16:creationId xmlns:a16="http://schemas.microsoft.com/office/drawing/2014/main" id="{5174F9CA-AFD9-A6DA-37AB-78C0CDD45FD8}"/>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45060" name="AutoShape 2">
            <a:extLst>
              <a:ext uri="{FF2B5EF4-FFF2-40B4-BE49-F238E27FC236}">
                <a16:creationId xmlns:a16="http://schemas.microsoft.com/office/drawing/2014/main" id="{AEA425A7-0228-C6D9-C854-5B66383613A4}"/>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6EADA891-74F4-2764-2647-48CA08097321}"/>
              </a:ext>
            </a:extLst>
          </p:cNvPr>
          <p:cNvSpPr>
            <a:spLocks noChangeArrowheads="1"/>
          </p:cNvSpPr>
          <p:nvPr/>
        </p:nvSpPr>
        <p:spPr bwMode="auto">
          <a:xfrm>
            <a:off x="852488" y="1817688"/>
            <a:ext cx="7129462" cy="3477875"/>
          </a:xfrm>
          <a:prstGeom prst="rect">
            <a:avLst/>
          </a:prstGeom>
          <a:noFill/>
          <a:ln>
            <a:noFill/>
          </a:ln>
          <a:effectLst/>
        </p:spPr>
        <p:txBody>
          <a:bodyPr>
            <a:spAutoFit/>
          </a:bodyPr>
          <a:lstStyle/>
          <a:p>
            <a:pPr algn="ctr">
              <a:defRPr/>
            </a:pPr>
            <a:endParaRPr lang="en-GB" sz="2000" dirty="0">
              <a:solidFill>
                <a:schemeClr val="tx2"/>
              </a:solidFill>
              <a:latin typeface="+mj-lt"/>
              <a:cs typeface="Tahoma" pitchFamily="34" charset="0"/>
            </a:endParaRPr>
          </a:p>
          <a:p>
            <a:pPr algn="ctr">
              <a:defRPr/>
            </a:pPr>
            <a:r>
              <a:rPr lang="en-US" sz="3200" b="1" u="sng" dirty="0">
                <a:solidFill>
                  <a:schemeClr val="bg1"/>
                </a:solidFill>
                <a:latin typeface="Calibri Light" panose="020F0302020204030204" pitchFamily="34" charset="0"/>
                <a:cs typeface="Calibri Light" panose="020F0302020204030204" pitchFamily="34" charset="0"/>
              </a:rPr>
              <a:t>Positivity and Wellbeing </a:t>
            </a:r>
            <a:endParaRPr lang="en-US" sz="2400" dirty="0">
              <a:solidFill>
                <a:schemeClr val="bg1"/>
              </a:solidFill>
              <a:latin typeface="Calibri Light" panose="020F0302020204030204" pitchFamily="34" charset="0"/>
              <a:cs typeface="Calibri Light" panose="020F0302020204030204" pitchFamily="34" charset="0"/>
            </a:endParaRPr>
          </a:p>
          <a:p>
            <a:pPr>
              <a:defRPr/>
            </a:pPr>
            <a:r>
              <a:rPr lang="en-US" sz="2400" dirty="0">
                <a:solidFill>
                  <a:schemeClr val="bg1"/>
                </a:solidFill>
                <a:latin typeface="Calibri Light" panose="020F0302020204030204" pitchFamily="34" charset="0"/>
                <a:cs typeface="Calibri Light" panose="020F0302020204030204" pitchFamily="34" charset="0"/>
              </a:rPr>
              <a:t>Strategies used across school to promote positive mental health in children include:</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Zones of regulation</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Daily ‘Check In’ </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Worry boxes</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Mindfulness activities and breathing techniques</a:t>
            </a:r>
          </a:p>
          <a:p>
            <a:pPr marL="342900" indent="-342900">
              <a:buFont typeface="Arial" panose="020B0604020202020204" pitchFamily="34" charset="0"/>
              <a:buChar char="•"/>
              <a:defRPr/>
            </a:pPr>
            <a:r>
              <a:rPr lang="en-US" sz="2400" dirty="0" err="1">
                <a:solidFill>
                  <a:schemeClr val="bg1"/>
                </a:solidFill>
                <a:latin typeface="Calibri Light" panose="020F0302020204030204" pitchFamily="34" charset="0"/>
                <a:cs typeface="Calibri Light" panose="020F0302020204030204" pitchFamily="34" charset="0"/>
              </a:rPr>
              <a:t>GoNoodle</a:t>
            </a:r>
            <a:endParaRPr lang="en-US" sz="2400" dirty="0">
              <a:solidFill>
                <a:schemeClr val="bg1"/>
              </a:solidFill>
              <a:latin typeface="Calibri Light" panose="020F0302020204030204" pitchFamily="34" charset="0"/>
              <a:cs typeface="Calibri Light" panose="020F0302020204030204" pitchFamily="34" charset="0"/>
            </a:endParaRPr>
          </a:p>
        </p:txBody>
      </p:sp>
      <p:pic>
        <p:nvPicPr>
          <p:cNvPr id="45062" name="Picture 2">
            <a:extLst>
              <a:ext uri="{FF2B5EF4-FFF2-40B4-BE49-F238E27FC236}">
                <a16:creationId xmlns:a16="http://schemas.microsoft.com/office/drawing/2014/main" id="{A9223A45-A2C9-E697-8365-1EC486CE91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34950"/>
            <a:ext cx="9683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
            <a:extLst>
              <a:ext uri="{FF2B5EF4-FFF2-40B4-BE49-F238E27FC236}">
                <a16:creationId xmlns:a16="http://schemas.microsoft.com/office/drawing/2014/main" id="{CAA1D54A-9DDE-F0D1-ED62-9C77BF633D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538" y="300038"/>
            <a:ext cx="8112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id="{8194CE13-EA6C-DF99-8531-3E0A5735D75B}"/>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8131" name="WordArt 5">
            <a:extLst>
              <a:ext uri="{FF2B5EF4-FFF2-40B4-BE49-F238E27FC236}">
                <a16:creationId xmlns:a16="http://schemas.microsoft.com/office/drawing/2014/main" id="{F15F2BA1-5EC7-3E16-05CC-6FE8B4B2BA7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48132" name="Rectangle 6">
            <a:extLst>
              <a:ext uri="{FF2B5EF4-FFF2-40B4-BE49-F238E27FC236}">
                <a16:creationId xmlns:a16="http://schemas.microsoft.com/office/drawing/2014/main" id="{14FDD59A-C013-37CA-5CAF-07A65F982510}"/>
              </a:ext>
            </a:extLst>
          </p:cNvPr>
          <p:cNvSpPr>
            <a:spLocks noChangeArrowheads="1"/>
          </p:cNvSpPr>
          <p:nvPr/>
        </p:nvSpPr>
        <p:spPr bwMode="auto">
          <a:xfrm>
            <a:off x="563563" y="1471613"/>
            <a:ext cx="542358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HfW precursive" pitchFamily="2" charset="0"/>
                <a:cs typeface="Calibri Light" panose="020F0302020204030204" pitchFamily="34" charset="0"/>
              </a:rPr>
              <a:t>The Behaviour and Rewards System</a:t>
            </a:r>
          </a:p>
          <a:p>
            <a:pPr algn="just">
              <a:spcBef>
                <a:spcPct val="0"/>
              </a:spcBef>
              <a:buClrTx/>
              <a:buSzTx/>
              <a:buFontTx/>
              <a:buNone/>
            </a:pPr>
            <a:r>
              <a:rPr lang="en-GB" altLang="en-US" sz="1600" dirty="0">
                <a:solidFill>
                  <a:schemeClr val="bg1"/>
                </a:solidFill>
                <a:latin typeface="HfW precursive" pitchFamily="2" charset="0"/>
                <a:cs typeface="Calibri Light" panose="020F0302020204030204" pitchFamily="34" charset="0"/>
              </a:rPr>
              <a:t>The current Behaviour Policy was introduced in January 2023 and is now embedded across school.  READY, RESPECTFUL, SAFE ensures all pupils know what is expected of them. It has had a really positive impact in school.  This half term the focus is on manners.</a:t>
            </a:r>
          </a:p>
          <a:p>
            <a:pPr algn="just">
              <a:spcBef>
                <a:spcPct val="0"/>
              </a:spcBef>
              <a:buClrTx/>
              <a:buSzTx/>
              <a:buFontTx/>
              <a:buNone/>
            </a:pPr>
            <a:endParaRPr lang="en-US" altLang="en-US" sz="1600" dirty="0">
              <a:solidFill>
                <a:schemeClr val="bg1"/>
              </a:solidFill>
              <a:latin typeface="HfW precursive" pitchFamily="2" charset="0"/>
              <a:cs typeface="Calibri Light" panose="020F0302020204030204" pitchFamily="34" charset="0"/>
            </a:endParaRPr>
          </a:p>
          <a:p>
            <a:pPr algn="just">
              <a:spcBef>
                <a:spcPct val="0"/>
              </a:spcBef>
              <a:buClrTx/>
              <a:buSzTx/>
              <a:buFontTx/>
              <a:buNone/>
            </a:pPr>
            <a:r>
              <a:rPr lang="en-US" altLang="en-US" sz="1600" dirty="0">
                <a:solidFill>
                  <a:schemeClr val="bg1"/>
                </a:solidFill>
                <a:latin typeface="HfW precursive" pitchFamily="2" charset="0"/>
                <a:cs typeface="Calibri Light" panose="020F0302020204030204" pitchFamily="34" charset="0"/>
              </a:rPr>
              <a:t>W</a:t>
            </a:r>
            <a:r>
              <a:rPr lang="en-GB" altLang="en-US" sz="1600" dirty="0">
                <a:solidFill>
                  <a:schemeClr val="bg1"/>
                </a:solidFill>
                <a:latin typeface="HfW precursive" pitchFamily="2"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600" dirty="0">
              <a:solidFill>
                <a:schemeClr val="bg1"/>
              </a:solidFill>
              <a:latin typeface="HfW precursive" pitchFamily="2" charset="0"/>
              <a:cs typeface="Calibri Light" panose="020F0302020204030204" pitchFamily="34" charset="0"/>
            </a:endParaRPr>
          </a:p>
          <a:p>
            <a:pPr algn="just">
              <a:spcBef>
                <a:spcPct val="0"/>
              </a:spcBef>
              <a:buClrTx/>
              <a:buSzTx/>
              <a:buFontTx/>
              <a:buNone/>
            </a:pPr>
            <a:endParaRPr lang="en-US" altLang="en-US" sz="1600" dirty="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p:txBody>
      </p:sp>
      <p:sp>
        <p:nvSpPr>
          <p:cNvPr id="48133" name="Text Box 7">
            <a:extLst>
              <a:ext uri="{FF2B5EF4-FFF2-40B4-BE49-F238E27FC236}">
                <a16:creationId xmlns:a16="http://schemas.microsoft.com/office/drawing/2014/main" id="{AE3ED8BF-1FE4-2793-6363-1CD6D11D90E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8134" name="Rectangle 10">
            <a:extLst>
              <a:ext uri="{FF2B5EF4-FFF2-40B4-BE49-F238E27FC236}">
                <a16:creationId xmlns:a16="http://schemas.microsoft.com/office/drawing/2014/main" id="{E64F0EE4-C0F9-8474-4CA5-C4775FD19A12}"/>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8135" name="Picture 4">
            <a:extLst>
              <a:ext uri="{FF2B5EF4-FFF2-40B4-BE49-F238E27FC236}">
                <a16:creationId xmlns:a16="http://schemas.microsoft.com/office/drawing/2014/main" id="{43D265E1-95C2-E879-56AE-799013F8B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8136" name="Picture 2">
            <a:extLst>
              <a:ext uri="{FF2B5EF4-FFF2-40B4-BE49-F238E27FC236}">
                <a16:creationId xmlns:a16="http://schemas.microsoft.com/office/drawing/2014/main" id="{913B0A1B-357F-3462-5DA6-A3F0871CB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1" y="4965859"/>
            <a:ext cx="3930649" cy="77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6FD47AB7-0126-F603-6413-063586376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143" y="2231572"/>
            <a:ext cx="2108215" cy="289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B5770855-7AB7-B39A-84D9-80F95EC3ED31}"/>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2227" name="Rectangle 4">
            <a:extLst>
              <a:ext uri="{FF2B5EF4-FFF2-40B4-BE49-F238E27FC236}">
                <a16:creationId xmlns:a16="http://schemas.microsoft.com/office/drawing/2014/main" id="{140EB94F-9804-FB29-E73E-E1D3725FFD38}"/>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2228" name="WordArt 5">
            <a:extLst>
              <a:ext uri="{FF2B5EF4-FFF2-40B4-BE49-F238E27FC236}">
                <a16:creationId xmlns:a16="http://schemas.microsoft.com/office/drawing/2014/main" id="{4C2760F4-980A-84E9-ACCB-B9768412AD6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2229" name="Rectangle 6">
            <a:extLst>
              <a:ext uri="{FF2B5EF4-FFF2-40B4-BE49-F238E27FC236}">
                <a16:creationId xmlns:a16="http://schemas.microsoft.com/office/drawing/2014/main" id="{9CB4DF0B-C60C-0204-039A-428CF6ED683C}"/>
              </a:ext>
            </a:extLst>
          </p:cNvPr>
          <p:cNvSpPr>
            <a:spLocks noChangeArrowheads="1"/>
          </p:cNvSpPr>
          <p:nvPr/>
        </p:nvSpPr>
        <p:spPr bwMode="auto">
          <a:xfrm>
            <a:off x="647700" y="1471613"/>
            <a:ext cx="7688263"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 Behaviour and Rewards System</a:t>
            </a:r>
          </a:p>
          <a:p>
            <a:pPr>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a:solidFill>
                  <a:schemeClr val="bg1"/>
                </a:solidFill>
                <a:latin typeface="Calibri Light" panose="020F0302020204030204" pitchFamily="34" charset="0"/>
                <a:cs typeface="Calibri Light" panose="020F0302020204030204" pitchFamily="34" charset="0"/>
              </a:rPr>
              <a:t>W</a:t>
            </a:r>
            <a:r>
              <a:rPr lang="en-GB" altLang="en-US" sz="1700">
                <a:solidFill>
                  <a:schemeClr val="bg1"/>
                </a:solidFill>
                <a:latin typeface="Calibri Light" panose="020F0302020204030204" pitchFamily="34"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a:solidFill>
                  <a:schemeClr val="bg1"/>
                </a:solidFill>
                <a:latin typeface="Calibri Light" panose="020F0302020204030204" pitchFamily="34" charset="0"/>
                <a:cs typeface="Calibri Light" panose="020F0302020204030204" pitchFamily="34" charset="0"/>
              </a:rPr>
              <a:t>Whole-school House Points system -  Every child is part of a House Group (there are six houses in total) and children are awarded house points for following our school rules. Every Friday, the house points for each house are added together and the house with the most house points is praised during our Celebration Assembly. We know that these systems continue to enhance the behaviour and reward systems already in place here at St. John Vianney school.</a:t>
            </a:r>
            <a:endParaRPr lang="en-GB" altLang="en-US" sz="17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2230" name="Text Box 7">
            <a:extLst>
              <a:ext uri="{FF2B5EF4-FFF2-40B4-BE49-F238E27FC236}">
                <a16:creationId xmlns:a16="http://schemas.microsoft.com/office/drawing/2014/main" id="{0D0E27B7-B12C-DD02-8162-CD9E0CECF9C2}"/>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2231" name="Rectangle 10">
            <a:extLst>
              <a:ext uri="{FF2B5EF4-FFF2-40B4-BE49-F238E27FC236}">
                <a16:creationId xmlns:a16="http://schemas.microsoft.com/office/drawing/2014/main" id="{E8444DFD-2036-2DCD-196E-CCCFEBD4317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2232" name="Picture 1">
            <a:extLst>
              <a:ext uri="{FF2B5EF4-FFF2-40B4-BE49-F238E27FC236}">
                <a16:creationId xmlns:a16="http://schemas.microsoft.com/office/drawing/2014/main" id="{B4E7FE51-6EAF-D30E-13FB-12D459E44B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9845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id="{304BA9A2-4043-4DEB-56D2-19447CFA7C1B}"/>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6323" name="Rectangle 4">
            <a:extLst>
              <a:ext uri="{FF2B5EF4-FFF2-40B4-BE49-F238E27FC236}">
                <a16:creationId xmlns:a16="http://schemas.microsoft.com/office/drawing/2014/main" id="{4543830E-5AD6-4FD5-ADB8-DDD19C3A89E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6324" name="WordArt 5">
            <a:extLst>
              <a:ext uri="{FF2B5EF4-FFF2-40B4-BE49-F238E27FC236}">
                <a16:creationId xmlns:a16="http://schemas.microsoft.com/office/drawing/2014/main" id="{F170C441-1015-EA8F-0C90-C26B70A16B2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904E9AFC-EE29-D984-05FE-13143433087F}"/>
              </a:ext>
            </a:extLst>
          </p:cNvPr>
          <p:cNvSpPr>
            <a:spLocks noChangeArrowheads="1"/>
          </p:cNvSpPr>
          <p:nvPr/>
        </p:nvSpPr>
        <p:spPr bwMode="auto">
          <a:xfrm>
            <a:off x="1047750" y="1468438"/>
            <a:ext cx="7505700" cy="4809009"/>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Important Class Information</a:t>
            </a:r>
          </a:p>
          <a:p>
            <a:pPr>
              <a:defRPr/>
            </a:pPr>
            <a:endParaRPr lang="en-GB" sz="105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Spellings – given out half termly to learn for Friday</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Homework – Daily (Spellings, Reading and Times Tables 		           </a:t>
            </a:r>
            <a:r>
              <a:rPr lang="en-GB" sz="2400" dirty="0" err="1">
                <a:solidFill>
                  <a:schemeClr val="bg1"/>
                </a:solidFill>
                <a:latin typeface="Calibri Light" panose="020F0302020204030204" pitchFamily="34" charset="0"/>
                <a:cs typeface="Calibri Light" panose="020F0302020204030204" pitchFamily="34" charset="0"/>
              </a:rPr>
              <a:t>Rockstars</a:t>
            </a:r>
            <a:r>
              <a:rPr lang="en-GB" sz="2400" dirty="0">
                <a:solidFill>
                  <a:schemeClr val="bg1"/>
                </a:solidFill>
                <a:latin typeface="Calibri Light" panose="020F0302020204030204" pitchFamily="34" charset="0"/>
                <a:cs typeface="Calibri Light" panose="020F0302020204030204" pitchFamily="34" charset="0"/>
              </a:rPr>
              <a:t>) </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P.E. – Tuesday</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Reading Books – Changed weekly on a Thursday, if finished and signed off.</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endParaRPr lang="en-GB" sz="2400" dirty="0">
              <a:solidFill>
                <a:schemeClr val="bg1"/>
              </a:solidFill>
              <a:latin typeface="Calibri Light" panose="020F0302020204030204" pitchFamily="34" charset="0"/>
              <a:cs typeface="Calibri Light" panose="020F0302020204030204" pitchFamily="34" charset="0"/>
            </a:endParaRPr>
          </a:p>
        </p:txBody>
      </p:sp>
      <p:sp>
        <p:nvSpPr>
          <p:cNvPr id="56326" name="Text Box 7">
            <a:extLst>
              <a:ext uri="{FF2B5EF4-FFF2-40B4-BE49-F238E27FC236}">
                <a16:creationId xmlns:a16="http://schemas.microsoft.com/office/drawing/2014/main" id="{0A8CEFC6-2F9D-3520-C6B7-BD287393B6B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6327" name="Rectangle 10">
            <a:extLst>
              <a:ext uri="{FF2B5EF4-FFF2-40B4-BE49-F238E27FC236}">
                <a16:creationId xmlns:a16="http://schemas.microsoft.com/office/drawing/2014/main" id="{FB52E0F9-3198-62A4-FB16-031E5132F1C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56328" name="Picture 1">
            <a:extLst>
              <a:ext uri="{FF2B5EF4-FFF2-40B4-BE49-F238E27FC236}">
                <a16:creationId xmlns:a16="http://schemas.microsoft.com/office/drawing/2014/main" id="{B03F06D7-E0E5-6309-FADE-1116D9F7D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1858E294-BF9D-3718-9ACB-52CEA72F69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8371" name="WordArt 5">
            <a:extLst>
              <a:ext uri="{FF2B5EF4-FFF2-40B4-BE49-F238E27FC236}">
                <a16:creationId xmlns:a16="http://schemas.microsoft.com/office/drawing/2014/main" id="{EC564FCA-D6B3-D9D9-3D12-D652993EBC1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8372" name="Rectangle 6">
            <a:extLst>
              <a:ext uri="{FF2B5EF4-FFF2-40B4-BE49-F238E27FC236}">
                <a16:creationId xmlns:a16="http://schemas.microsoft.com/office/drawing/2014/main" id="{959DF078-D814-63DD-AE48-2E96323183BB}"/>
              </a:ext>
            </a:extLst>
          </p:cNvPr>
          <p:cNvSpPr>
            <a:spLocks noChangeArrowheads="1"/>
          </p:cNvSpPr>
          <p:nvPr/>
        </p:nvSpPr>
        <p:spPr bwMode="auto">
          <a:xfrm>
            <a:off x="647700" y="1471613"/>
            <a:ext cx="7688263" cy="375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a:solidFill>
                  <a:schemeClr val="bg1"/>
                </a:solidFill>
                <a:latin typeface="HfW precursive" pitchFamily="2" charset="0"/>
                <a:cs typeface="Calibri Light" panose="020F0302020204030204" pitchFamily="34" charset="0"/>
              </a:rPr>
              <a:t>Questions</a:t>
            </a:r>
          </a:p>
          <a:p>
            <a:pPr algn="ctr">
              <a:spcBef>
                <a:spcPct val="0"/>
              </a:spcBef>
              <a:buClrTx/>
              <a:buSzTx/>
              <a:buFontTx/>
              <a:buNone/>
            </a:pPr>
            <a:endParaRPr lang="en-US" altLang="en-US" sz="2400" b="1" u="sng">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US" altLang="en-US" sz="2400">
                <a:solidFill>
                  <a:schemeClr val="bg1"/>
                </a:solidFill>
                <a:latin typeface="HfW precursive" pitchFamily="2" charset="0"/>
                <a:cs typeface="Calibri Light" panose="020F0302020204030204" pitchFamily="34" charset="0"/>
              </a:rPr>
              <a:t>If you have any further questions arising from this PowerPoint, please contact us at </a:t>
            </a:r>
            <a:r>
              <a:rPr lang="en-US" altLang="en-US" sz="2400">
                <a:solidFill>
                  <a:srgbClr val="FF0000"/>
                </a:solidFill>
                <a:latin typeface="HfW precursive" pitchFamily="2" charset="0"/>
                <a:cs typeface="Calibri Light" panose="020F0302020204030204" pitchFamily="34" charset="0"/>
                <a:hlinkClick r:id="rId3"/>
              </a:rPr>
              <a:t>office@stjohnvianneynewcastle.org</a:t>
            </a:r>
            <a:r>
              <a:rPr lang="en-US" altLang="en-US" sz="2400">
                <a:solidFill>
                  <a:srgbClr val="FF0000"/>
                </a:solidFill>
                <a:latin typeface="HfW precursive" pitchFamily="2" charset="0"/>
                <a:cs typeface="Calibri Light" panose="020F0302020204030204" pitchFamily="34" charset="0"/>
              </a:rPr>
              <a:t> </a:t>
            </a:r>
            <a:r>
              <a:rPr lang="en-US" altLang="en-US" sz="2400">
                <a:solidFill>
                  <a:schemeClr val="bg1"/>
                </a:solidFill>
                <a:latin typeface="HfW precursive" pitchFamily="2" charset="0"/>
                <a:cs typeface="Calibri Light" panose="020F0302020204030204" pitchFamily="34" charset="0"/>
              </a:rPr>
              <a:t>and we will be more than happy to help.</a:t>
            </a:r>
          </a:p>
          <a:p>
            <a:pPr algn="ctr">
              <a:spcBef>
                <a:spcPct val="0"/>
              </a:spcBef>
              <a:buClrTx/>
              <a:buSzTx/>
              <a:buFontTx/>
              <a:buNone/>
            </a:pPr>
            <a:endParaRPr lang="en-US" altLang="en-US" sz="2400">
              <a:solidFill>
                <a:schemeClr val="bg1"/>
              </a:solidFill>
              <a:latin typeface="HfW precursive" pitchFamily="2" charset="0"/>
              <a:cs typeface="Calibri Light" panose="020F0302020204030204" pitchFamily="34" charset="0"/>
            </a:endParaRPr>
          </a:p>
          <a:p>
            <a:pPr algn="ctr">
              <a:spcBef>
                <a:spcPct val="0"/>
              </a:spcBef>
              <a:buClrTx/>
              <a:buSzTx/>
              <a:buFontTx/>
              <a:buNone/>
            </a:pPr>
            <a:endParaRPr lang="en-US" altLang="en-US" sz="2400">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US" altLang="en-US" sz="2400">
                <a:solidFill>
                  <a:schemeClr val="bg1"/>
                </a:solidFill>
                <a:latin typeface="HfW precursive" pitchFamily="2" charset="0"/>
                <a:cs typeface="Calibri Light" panose="020F0302020204030204" pitchFamily="34" charset="0"/>
              </a:rPr>
              <a:t>Thank You.</a:t>
            </a:r>
            <a:endParaRPr lang="en-GB" altLang="en-US" sz="2400">
              <a:solidFill>
                <a:schemeClr val="bg1"/>
              </a:solidFill>
              <a:latin typeface="HfW precursive"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8373" name="Text Box 7">
            <a:extLst>
              <a:ext uri="{FF2B5EF4-FFF2-40B4-BE49-F238E27FC236}">
                <a16:creationId xmlns:a16="http://schemas.microsoft.com/office/drawing/2014/main" id="{B99C5DEC-8317-E7B2-DDB3-E9A0877518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8374" name="Rectangle 10">
            <a:extLst>
              <a:ext uri="{FF2B5EF4-FFF2-40B4-BE49-F238E27FC236}">
                <a16:creationId xmlns:a16="http://schemas.microsoft.com/office/drawing/2014/main" id="{BAD2BF73-A0ED-B2AB-BA80-B4C7C7372B2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8375" name="Picture 4">
            <a:extLst>
              <a:ext uri="{FF2B5EF4-FFF2-40B4-BE49-F238E27FC236}">
                <a16:creationId xmlns:a16="http://schemas.microsoft.com/office/drawing/2014/main" id="{2D3222DA-2F14-C7CF-5F96-684499FDB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90F0B38A-432D-6F7A-586E-27DE871355FE}"/>
              </a:ext>
            </a:extLst>
          </p:cNvPr>
          <p:cNvSpPr>
            <a:spLocks noChangeArrowheads="1"/>
          </p:cNvSpPr>
          <p:nvPr/>
        </p:nvSpPr>
        <p:spPr bwMode="auto">
          <a:xfrm>
            <a:off x="611188" y="14684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1267" name="WordArt 5">
            <a:extLst>
              <a:ext uri="{FF2B5EF4-FFF2-40B4-BE49-F238E27FC236}">
                <a16:creationId xmlns:a16="http://schemas.microsoft.com/office/drawing/2014/main" id="{26CD5D49-5ED0-8D62-3846-FA2508E488F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1268" name="Rectangle 6">
            <a:extLst>
              <a:ext uri="{FF2B5EF4-FFF2-40B4-BE49-F238E27FC236}">
                <a16:creationId xmlns:a16="http://schemas.microsoft.com/office/drawing/2014/main" id="{D247DD22-6775-7087-1BCC-CFA46EC3F0BD}"/>
              </a:ext>
            </a:extLst>
          </p:cNvPr>
          <p:cNvSpPr>
            <a:spLocks noChangeArrowheads="1"/>
          </p:cNvSpPr>
          <p:nvPr/>
        </p:nvSpPr>
        <p:spPr bwMode="auto">
          <a:xfrm>
            <a:off x="862013" y="1609725"/>
            <a:ext cx="734695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Year 5 Timetable</a:t>
            </a:r>
          </a:p>
          <a:p>
            <a:pPr algn="ctr">
              <a:spcBef>
                <a:spcPct val="0"/>
              </a:spcBef>
              <a:buClrTx/>
              <a:buSzTx/>
              <a:buFontTx/>
              <a:buNone/>
            </a:pPr>
            <a:endParaRPr lang="en-GB" altLang="en-US" sz="2000" b="1" u="sng"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8.30 – 8.45 Children arrive and complete morning task</a:t>
            </a:r>
            <a:endParaRPr lang="en-GB" altLang="en-US" sz="1800"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Register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9.00 – 10.00 Lesson 1 </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10.00 – 10.45 Lesson 2</a:t>
            </a:r>
          </a:p>
          <a:p>
            <a:pPr>
              <a:spcBef>
                <a:spcPct val="0"/>
              </a:spcBef>
              <a:buClrTx/>
              <a:buSzTx/>
              <a:buFontTx/>
              <a:buNone/>
            </a:pPr>
            <a:r>
              <a:rPr lang="en-GB" altLang="en-US" sz="2400" dirty="0">
                <a:solidFill>
                  <a:srgbClr val="FF0000"/>
                </a:solidFill>
                <a:latin typeface="HfW precursive" pitchFamily="2" charset="0"/>
                <a:cs typeface="Calibri Light" panose="020F0302020204030204" pitchFamily="34" charset="0"/>
              </a:rPr>
              <a:t>Playtime</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11.00 – 12.15  Lesson 3</a:t>
            </a:r>
          </a:p>
          <a:p>
            <a:pPr>
              <a:spcBef>
                <a:spcPct val="0"/>
              </a:spcBef>
              <a:buClrTx/>
              <a:buSzTx/>
              <a:buFontTx/>
              <a:buNone/>
            </a:pPr>
            <a:r>
              <a:rPr lang="en-GB" altLang="en-US" sz="2400" dirty="0">
                <a:solidFill>
                  <a:srgbClr val="FF0000"/>
                </a:solidFill>
                <a:latin typeface="HfW precursive" pitchFamily="2" charset="0"/>
                <a:cs typeface="Calibri Light" panose="020F0302020204030204" pitchFamily="34" charset="0"/>
              </a:rPr>
              <a:t>Lunch</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1.15 – 3.10 Blocked foundation subjects</a:t>
            </a:r>
            <a:endParaRPr lang="en-GB" altLang="en-US" sz="2000" dirty="0">
              <a:solidFill>
                <a:schemeClr val="tx2"/>
              </a:solidFill>
              <a:latin typeface="HfW precursive" pitchFamily="2" charset="0"/>
              <a:cs typeface="Calibri Light" panose="020F0302020204030204" pitchFamily="34" charset="0"/>
            </a:endParaRPr>
          </a:p>
          <a:p>
            <a:pPr algn="ctr">
              <a:spcBef>
                <a:spcPct val="0"/>
              </a:spcBef>
              <a:buClrTx/>
              <a:buSzTx/>
              <a:buFontTx/>
              <a:buNone/>
            </a:pPr>
            <a:endParaRPr lang="en-US" altLang="en-US" sz="40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endParaRPr lang="en-US" altLang="en-US" sz="2800" dirty="0">
              <a:solidFill>
                <a:schemeClr val="tx2"/>
              </a:solidFill>
              <a:latin typeface="HfW precursive" pitchFamily="2" charset="0"/>
              <a:cs typeface="Calibri Light" panose="020F0302020204030204" pitchFamily="34" charset="0"/>
            </a:endParaRPr>
          </a:p>
        </p:txBody>
      </p:sp>
      <p:sp>
        <p:nvSpPr>
          <p:cNvPr id="11269" name="Text Box 7">
            <a:extLst>
              <a:ext uri="{FF2B5EF4-FFF2-40B4-BE49-F238E27FC236}">
                <a16:creationId xmlns:a16="http://schemas.microsoft.com/office/drawing/2014/main" id="{A7DCDF0D-4F24-5A62-F119-F8605B7E508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1270" name="Rectangle 12">
            <a:extLst>
              <a:ext uri="{FF2B5EF4-FFF2-40B4-BE49-F238E27FC236}">
                <a16:creationId xmlns:a16="http://schemas.microsoft.com/office/drawing/2014/main" id="{C6E7FC5A-6BBC-35E3-FACC-658435A444C5}"/>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9536A30D-0E9D-2C44-9A17-D33FC214AC2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1272" name="Picture 1">
            <a:extLst>
              <a:ext uri="{FF2B5EF4-FFF2-40B4-BE49-F238E27FC236}">
                <a16:creationId xmlns:a16="http://schemas.microsoft.com/office/drawing/2014/main" id="{D502C81C-2959-0680-B6B1-D017884F57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
            <a:extLst>
              <a:ext uri="{FF2B5EF4-FFF2-40B4-BE49-F238E27FC236}">
                <a16:creationId xmlns:a16="http://schemas.microsoft.com/office/drawing/2014/main" id="{8A101999-720B-510C-91B4-E3D5F8D60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552575"/>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ar: 5 Points 1">
            <a:extLst>
              <a:ext uri="{FF2B5EF4-FFF2-40B4-BE49-F238E27FC236}">
                <a16:creationId xmlns:a16="http://schemas.microsoft.com/office/drawing/2014/main" id="{B759E0EC-4C3F-1A51-4513-9F4AA68B8421}"/>
              </a:ext>
            </a:extLst>
          </p:cNvPr>
          <p:cNvSpPr/>
          <p:nvPr/>
        </p:nvSpPr>
        <p:spPr bwMode="auto">
          <a:xfrm rot="897356">
            <a:off x="6242180" y="2957804"/>
            <a:ext cx="2640563" cy="2431758"/>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0F08636-EC59-257B-3EBF-FE60D2605E85}"/>
              </a:ext>
            </a:extLst>
          </p:cNvPr>
          <p:cNvSpPr txBox="1"/>
          <p:nvPr/>
        </p:nvSpPr>
        <p:spPr>
          <a:xfrm rot="978639">
            <a:off x="7016061" y="3989017"/>
            <a:ext cx="1238996" cy="369332"/>
          </a:xfrm>
          <a:prstGeom prst="rect">
            <a:avLst/>
          </a:prstGeom>
          <a:noFill/>
        </p:spPr>
        <p:txBody>
          <a:bodyPr wrap="square" rtlCol="0">
            <a:spAutoFit/>
          </a:bodyPr>
          <a:lstStyle/>
          <a:p>
            <a:r>
              <a:rPr lang="en-GB" dirty="0">
                <a:solidFill>
                  <a:srgbClr val="FFFF00"/>
                </a:solidFill>
              </a:rPr>
              <a:t>Lateness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DF67F742-17FA-7FEE-9382-8AEC23C2D5A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5" name="Rectangle 4">
            <a:extLst>
              <a:ext uri="{FF2B5EF4-FFF2-40B4-BE49-F238E27FC236}">
                <a16:creationId xmlns:a16="http://schemas.microsoft.com/office/drawing/2014/main" id="{B6604A2F-AEC6-6A54-3387-4E37DFADA44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6" name="WordArt 5">
            <a:extLst>
              <a:ext uri="{FF2B5EF4-FFF2-40B4-BE49-F238E27FC236}">
                <a16:creationId xmlns:a16="http://schemas.microsoft.com/office/drawing/2014/main" id="{8F7AF956-F615-350E-D88C-4EF4D76C57E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F8D51E03-6E3C-9ADA-D1EA-39AEA9329598}"/>
              </a:ext>
            </a:extLst>
          </p:cNvPr>
          <p:cNvSpPr>
            <a:spLocks noChangeArrowheads="1"/>
          </p:cNvSpPr>
          <p:nvPr/>
        </p:nvSpPr>
        <p:spPr bwMode="auto">
          <a:xfrm>
            <a:off x="563563" y="1458913"/>
            <a:ext cx="7848600" cy="5262979"/>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a:t>
            </a:r>
            <a:endParaRPr lang="en-GB" sz="1600" u="sng"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Children have access to a rich Reading diet. They will participate in: whole class shared reading, VIPERS guided reading sessions, comprehension activities, daily story time and home-school reading.</a:t>
            </a:r>
          </a:p>
          <a:p>
            <a:pPr algn="just">
              <a:defRPr/>
            </a:pPr>
            <a:endParaRPr lang="en-GB" sz="16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Every class has access to school library books, which promote reading for pleasure. We have a new school library which will be accessed by children fortnightly. Children may bring a reading book in from home for a class reader too.</a:t>
            </a:r>
          </a:p>
          <a:p>
            <a:pPr marL="342900" indent="-342900" algn="just">
              <a:buFont typeface="Arial" panose="020B0604020202020204" pitchFamily="34" charset="0"/>
              <a:buChar char="•"/>
              <a:defRPr/>
            </a:pPr>
            <a:endParaRPr lang="en-GB" sz="16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Please continue to </a:t>
            </a:r>
            <a:r>
              <a:rPr lang="en-GB" sz="1600" b="1" u="sng" dirty="0">
                <a:solidFill>
                  <a:schemeClr val="bg1"/>
                </a:solidFill>
                <a:latin typeface="Calibri Light" panose="020F0302020204030204" pitchFamily="34" charset="0"/>
                <a:cs typeface="Calibri Light" panose="020F0302020204030204" pitchFamily="34" charset="0"/>
              </a:rPr>
              <a:t>leave comments </a:t>
            </a:r>
            <a:r>
              <a:rPr lang="en-GB" sz="1600" dirty="0">
                <a:solidFill>
                  <a:schemeClr val="bg1"/>
                </a:solidFill>
                <a:latin typeface="Calibri Light" panose="020F0302020204030204" pitchFamily="34" charset="0"/>
                <a:cs typeface="Calibri Light" panose="020F0302020204030204" pitchFamily="34" charset="0"/>
              </a:rPr>
              <a:t>in your child’s reading record. When your child has finished their book please indicate this and the book will be changed.</a:t>
            </a:r>
          </a:p>
          <a:p>
            <a:pPr marL="342900" indent="-342900" algn="just">
              <a:buFont typeface="Arial" panose="020B0604020202020204" pitchFamily="34" charset="0"/>
              <a:buChar char="•"/>
              <a:defRPr/>
            </a:pPr>
            <a:endParaRPr lang="en-GB" sz="16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We are currently assessing all of the children’s reading using PM Bench Mark, which is a thorough and comprehensive programme. Their reading levels will be changed in accordance with this assessment. </a:t>
            </a:r>
          </a:p>
          <a:p>
            <a:pPr algn="just">
              <a:defRPr/>
            </a:pPr>
            <a:r>
              <a:rPr lang="en-GB" sz="2000" dirty="0">
                <a:solidFill>
                  <a:schemeClr val="bg1"/>
                </a:solidFill>
                <a:latin typeface="Trebuchet MS" panose="020B0603020202020204" pitchFamily="34" charset="0"/>
                <a:cs typeface="Tahoma" pitchFamily="34" charset="0"/>
              </a:rPr>
              <a:t> </a:t>
            </a:r>
            <a:endParaRPr lang="en-GB" dirty="0">
              <a:solidFill>
                <a:schemeClr val="bg1"/>
              </a:solidFill>
              <a:latin typeface="Trebuchet MS" panose="020B0603020202020204" pitchFamily="34" charset="0"/>
              <a:cs typeface="Tahoma" pitchFamily="34" charset="0"/>
            </a:endParaRP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13318" name="Text Box 7">
            <a:extLst>
              <a:ext uri="{FF2B5EF4-FFF2-40B4-BE49-F238E27FC236}">
                <a16:creationId xmlns:a16="http://schemas.microsoft.com/office/drawing/2014/main" id="{87718EC3-E979-D988-E997-9FDD715366E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3319" name="Rectangle 10">
            <a:extLst>
              <a:ext uri="{FF2B5EF4-FFF2-40B4-BE49-F238E27FC236}">
                <a16:creationId xmlns:a16="http://schemas.microsoft.com/office/drawing/2014/main" id="{4584A9E7-E5C4-DECE-DEB6-5D8C61783ED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3320" name="Picture 1">
            <a:extLst>
              <a:ext uri="{FF2B5EF4-FFF2-40B4-BE49-F238E27FC236}">
                <a16:creationId xmlns:a16="http://schemas.microsoft.com/office/drawing/2014/main" id="{A4C749EA-E0D4-5033-8917-FED4A094A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49250"/>
            <a:ext cx="7747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659E526D-C7D8-73F2-7FD3-D97BB7845C8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5363" name="Rectangle 4">
            <a:extLst>
              <a:ext uri="{FF2B5EF4-FFF2-40B4-BE49-F238E27FC236}">
                <a16:creationId xmlns:a16="http://schemas.microsoft.com/office/drawing/2014/main" id="{B0E36627-9E06-8F2E-E481-94079A8C61C4}"/>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5364" name="WordArt 5">
            <a:extLst>
              <a:ext uri="{FF2B5EF4-FFF2-40B4-BE49-F238E27FC236}">
                <a16:creationId xmlns:a16="http://schemas.microsoft.com/office/drawing/2014/main" id="{9E670A68-F89D-AF7A-AC27-A6787AB0478E}"/>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4E4165E6-6A81-8ACC-4050-193E2DA6368A}"/>
              </a:ext>
            </a:extLst>
          </p:cNvPr>
          <p:cNvSpPr>
            <a:spLocks noChangeArrowheads="1"/>
          </p:cNvSpPr>
          <p:nvPr/>
        </p:nvSpPr>
        <p:spPr bwMode="auto">
          <a:xfrm>
            <a:off x="1206500" y="1458913"/>
            <a:ext cx="3943350" cy="2962275"/>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 VIPERS</a:t>
            </a:r>
          </a:p>
          <a:p>
            <a:pPr algn="ctr">
              <a:defRPr/>
            </a:pPr>
            <a:endParaRPr lang="en-GB" sz="1050" u="sng" dirty="0">
              <a:solidFill>
                <a:schemeClr val="bg1"/>
              </a:solidFill>
              <a:latin typeface="Calibri Light" panose="020F0302020204030204" pitchFamily="34" charset="0"/>
              <a:cs typeface="Calibri Light" panose="020F0302020204030204" pitchFamily="34" charset="0"/>
            </a:endParaRPr>
          </a:p>
          <a:p>
            <a:pPr algn="just">
              <a:defRPr/>
            </a:pPr>
            <a:r>
              <a:rPr lang="en-GB" sz="2000" dirty="0">
                <a:solidFill>
                  <a:schemeClr val="bg1"/>
                </a:solidFill>
                <a:latin typeface="Calibri Light" panose="020F0302020204030204" pitchFamily="34" charset="0"/>
                <a:cs typeface="Calibri Light" panose="020F0302020204030204" pitchFamily="34" charset="0"/>
              </a:rPr>
              <a:t>Reading Vipers is a whole school strategy for teaching the key reading skills as outlined in the National Curriculum. </a:t>
            </a:r>
          </a:p>
          <a:p>
            <a:pPr algn="just">
              <a:defRPr/>
            </a:pPr>
            <a:r>
              <a:rPr lang="en-GB" sz="2000" dirty="0">
                <a:solidFill>
                  <a:schemeClr val="bg1"/>
                </a:solidFill>
                <a:latin typeface="Calibri Light" panose="020F0302020204030204" pitchFamily="34" charset="0"/>
                <a:cs typeface="Calibri Light" panose="020F0302020204030204" pitchFamily="34" charset="0"/>
              </a:rPr>
              <a:t>It ensures that children are accessing and improving in every reading skill.</a:t>
            </a:r>
          </a:p>
          <a:p>
            <a:pPr>
              <a:defRPr/>
            </a:pPr>
            <a:endParaRPr lang="en-US" sz="2400" dirty="0">
              <a:solidFill>
                <a:schemeClr val="bg1"/>
              </a:solidFill>
              <a:latin typeface="+mj-lt"/>
              <a:cs typeface="Tahoma" pitchFamily="34" charset="0"/>
            </a:endParaRPr>
          </a:p>
        </p:txBody>
      </p:sp>
      <p:sp>
        <p:nvSpPr>
          <p:cNvPr id="15366" name="Text Box 7">
            <a:extLst>
              <a:ext uri="{FF2B5EF4-FFF2-40B4-BE49-F238E27FC236}">
                <a16:creationId xmlns:a16="http://schemas.microsoft.com/office/drawing/2014/main" id="{40403610-08BC-14D5-86DA-B4C9762ECD4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5367" name="Rectangle 10">
            <a:extLst>
              <a:ext uri="{FF2B5EF4-FFF2-40B4-BE49-F238E27FC236}">
                <a16:creationId xmlns:a16="http://schemas.microsoft.com/office/drawing/2014/main" id="{97519635-51E0-8EDC-8225-06C782B3E5D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5368" name="Picture 2" descr="https://www.literacyshedblog.com/uploads/1/2/5/7/12572836/screen-shot-2017-03-20-at-17-29-39_orig.png">
            <a:extLst>
              <a:ext uri="{FF2B5EF4-FFF2-40B4-BE49-F238E27FC236}">
                <a16:creationId xmlns:a16="http://schemas.microsoft.com/office/drawing/2014/main" id="{666F838A-3C53-5124-0C26-FB580699C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1497013"/>
            <a:ext cx="318611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
            <a:extLst>
              <a:ext uri="{FF2B5EF4-FFF2-40B4-BE49-F238E27FC236}">
                <a16:creationId xmlns:a16="http://schemas.microsoft.com/office/drawing/2014/main" id="{39C660B3-4395-0EA3-0A32-30A58A6C9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349250"/>
            <a:ext cx="774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C1A53E67-7A74-9C20-E668-008935865005}"/>
              </a:ext>
            </a:extLst>
          </p:cNvPr>
          <p:cNvSpPr>
            <a:spLocks noChangeArrowheads="1"/>
          </p:cNvSpPr>
          <p:nvPr/>
        </p:nvSpPr>
        <p:spPr bwMode="auto">
          <a:xfrm>
            <a:off x="34925" y="1174750"/>
            <a:ext cx="8794750" cy="5184775"/>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B2861A89-96EA-9D2C-DF85-8EE70B9C2E72}"/>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966027B3-4ECF-70EB-E7EC-E56C0B2D2E4B}"/>
              </a:ext>
            </a:extLst>
          </p:cNvPr>
          <p:cNvSpPr>
            <a:spLocks noChangeArrowheads="1"/>
          </p:cNvSpPr>
          <p:nvPr/>
        </p:nvSpPr>
        <p:spPr bwMode="auto">
          <a:xfrm>
            <a:off x="139959" y="1212850"/>
            <a:ext cx="8500189" cy="5181418"/>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800" b="1" u="sng" dirty="0">
                <a:solidFill>
                  <a:schemeClr val="bg1"/>
                </a:solidFill>
                <a:latin typeface="Calibri Light" panose="020F0302020204030204" pitchFamily="34" charset="0"/>
                <a:cs typeface="Calibri Light" panose="020F0302020204030204" pitchFamily="34" charset="0"/>
              </a:rPr>
              <a:t>How to help your child with Reading in KS2</a:t>
            </a:r>
          </a:p>
          <a:p>
            <a:pPr algn="ctr" eaLnBrk="1" hangingPunct="1">
              <a:defRPr/>
            </a:pPr>
            <a:endParaRPr lang="en-GB" altLang="en-US" sz="1200" b="1" u="sng" dirty="0">
              <a:solidFill>
                <a:schemeClr val="bg1"/>
              </a:solidFill>
              <a:latin typeface="Calibri Light" panose="020F0302020204030204" pitchFamily="34" charset="0"/>
              <a:cs typeface="Calibri Light" panose="020F0302020204030204" pitchFamily="34" charset="0"/>
            </a:endParaRPr>
          </a:p>
          <a:p>
            <a:pPr indent="-342900" algn="just" eaLnBrk="1" hangingPunct="1">
              <a:lnSpc>
                <a:spcPct val="90000"/>
              </a:lnSpc>
              <a:buFont typeface="Arial" charset="0"/>
              <a:buChar char="•"/>
              <a:defRPr/>
            </a:pPr>
            <a:r>
              <a:rPr lang="en-US" dirty="0">
                <a:solidFill>
                  <a:schemeClr val="bg1"/>
                </a:solidFill>
                <a:latin typeface="Calibri Light" panose="020F0302020204030204" pitchFamily="34" charset="0"/>
                <a:cs typeface="Calibri Light" panose="020F0302020204030204" pitchFamily="34" charset="0"/>
              </a:rPr>
              <a:t>Use the range of </a:t>
            </a:r>
            <a:r>
              <a:rPr lang="en-US" b="1" dirty="0">
                <a:solidFill>
                  <a:schemeClr val="bg1"/>
                </a:solidFill>
                <a:latin typeface="Calibri Light" panose="020F0302020204030204" pitchFamily="34" charset="0"/>
                <a:cs typeface="Calibri Light" panose="020F0302020204030204" pitchFamily="34" charset="0"/>
              </a:rPr>
              <a:t>VIPERS skills </a:t>
            </a:r>
            <a:r>
              <a:rPr lang="en-US" dirty="0">
                <a:solidFill>
                  <a:schemeClr val="bg1"/>
                </a:solidFill>
                <a:latin typeface="Calibri Light" panose="020F0302020204030204" pitchFamily="34" charset="0"/>
                <a:cs typeface="Calibri Light" panose="020F0302020204030204" pitchFamily="34" charset="0"/>
              </a:rPr>
              <a:t>to discuss your child’s reading books with them:</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Vocabulary</a:t>
            </a:r>
            <a:r>
              <a:rPr lang="en-US" sz="2100" dirty="0">
                <a:solidFill>
                  <a:schemeClr val="bg1"/>
                </a:solidFill>
                <a:latin typeface="Calibri Light" panose="020F0302020204030204" pitchFamily="34" charset="0"/>
                <a:cs typeface="Calibri Light" panose="020F0302020204030204" pitchFamily="34" charset="0"/>
              </a:rPr>
              <a:t> – Discuss the meaning of new and unfamiliar words; discuss why an author has chosen certain words and their effects.</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Inference</a:t>
            </a:r>
            <a:r>
              <a:rPr lang="en-US" sz="2100" dirty="0">
                <a:solidFill>
                  <a:schemeClr val="bg1"/>
                </a:solidFill>
                <a:latin typeface="Calibri Light" panose="020F0302020204030204" pitchFamily="34" charset="0"/>
                <a:cs typeface="Calibri Light" panose="020F0302020204030204" pitchFamily="34" charset="0"/>
              </a:rPr>
              <a:t> – What clues has the author given you about characters, settings and atmosphere in the story? What does this make you think?</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Prediction</a:t>
            </a:r>
            <a:r>
              <a:rPr lang="en-US" sz="2100" dirty="0">
                <a:solidFill>
                  <a:schemeClr val="bg1"/>
                </a:solidFill>
                <a:latin typeface="Calibri Light" panose="020F0302020204030204" pitchFamily="34" charset="0"/>
                <a:cs typeface="Calibri Light" panose="020F0302020204030204" pitchFamily="34" charset="0"/>
              </a:rPr>
              <a:t> – What do you think is going to happen next?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Explanation/Evaluation</a:t>
            </a:r>
            <a:r>
              <a:rPr lang="en-US" sz="2100" dirty="0">
                <a:solidFill>
                  <a:schemeClr val="bg1"/>
                </a:solidFill>
                <a:latin typeface="Calibri Light" panose="020F0302020204030204" pitchFamily="34" charset="0"/>
                <a:cs typeface="Calibri Light" panose="020F0302020204030204" pitchFamily="34" charset="0"/>
              </a:rPr>
              <a:t> – Why has the author set out the story in this   way? Do you like the story so far? Why/why not?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Retrieval</a:t>
            </a:r>
            <a:r>
              <a:rPr lang="en-US" sz="2100" dirty="0">
                <a:solidFill>
                  <a:schemeClr val="bg1"/>
                </a:solidFill>
                <a:latin typeface="Calibri Light" panose="020F0302020204030204" pitchFamily="34" charset="0"/>
                <a:cs typeface="Calibri Light" panose="020F0302020204030204" pitchFamily="34" charset="0"/>
              </a:rPr>
              <a:t> –  Can your child remember key facts form the story?</a:t>
            </a:r>
          </a:p>
          <a:p>
            <a:pPr indent="-342900" algn="just" eaLnBrk="1" hangingPunct="1">
              <a:lnSpc>
                <a:spcPct val="90000"/>
              </a:lnSpc>
              <a:buFont typeface="Arial" charset="0"/>
              <a:buChar char="•"/>
              <a:defRPr/>
            </a:pPr>
            <a:r>
              <a:rPr lang="en-US" sz="2100" b="1" u="sng"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 Ask your child to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a chapter or even the whole story. Can they make up a headline,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in 10 words or recap the story in one minute?</a:t>
            </a:r>
          </a:p>
          <a:p>
            <a:pPr algn="just" eaLnBrk="1" hangingPunct="1">
              <a:lnSpc>
                <a:spcPct val="90000"/>
              </a:lnSpc>
              <a:defRPr/>
            </a:pPr>
            <a:r>
              <a:rPr lang="en-US" i="1" dirty="0">
                <a:solidFill>
                  <a:schemeClr val="bg1"/>
                </a:solidFill>
                <a:latin typeface="Calibri Light" panose="020F0302020204030204" pitchFamily="34" charset="0"/>
                <a:cs typeface="Calibri Light" panose="020F0302020204030204" pitchFamily="34" charset="0"/>
              </a:rPr>
              <a:t>Even when the children become free readers, they still need to read aloud to an adult regularly and to hear adults reading aloud to them. Examples of questions you can ask your child can be found on our school website.</a:t>
            </a:r>
          </a:p>
          <a:p>
            <a:pPr indent="-342900" eaLnBrk="1" hangingPunct="1">
              <a:lnSpc>
                <a:spcPct val="90000"/>
              </a:lnSpc>
              <a:buFont typeface="Arial" charset="0"/>
              <a:buChar char="•"/>
              <a:defRPr/>
            </a:pPr>
            <a:endParaRPr lang="en-GB" sz="2000" dirty="0">
              <a:solidFill>
                <a:schemeClr val="bg1"/>
              </a:solidFill>
              <a:latin typeface="Comic Sans MS" panose="030F0702030302020204" pitchFamily="66" charset="0"/>
            </a:endParaRPr>
          </a:p>
        </p:txBody>
      </p:sp>
      <p:sp>
        <p:nvSpPr>
          <p:cNvPr id="17413" name="Rectangle 4">
            <a:extLst>
              <a:ext uri="{FF2B5EF4-FFF2-40B4-BE49-F238E27FC236}">
                <a16:creationId xmlns:a16="http://schemas.microsoft.com/office/drawing/2014/main" id="{0F396B38-A022-850F-0319-581779403B6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7414" name="Rectangle 10">
            <a:extLst>
              <a:ext uri="{FF2B5EF4-FFF2-40B4-BE49-F238E27FC236}">
                <a16:creationId xmlns:a16="http://schemas.microsoft.com/office/drawing/2014/main" id="{0E516627-E4F8-3B09-5161-F384ADDD422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17415" name="Picture 1">
            <a:extLst>
              <a:ext uri="{FF2B5EF4-FFF2-40B4-BE49-F238E27FC236}">
                <a16:creationId xmlns:a16="http://schemas.microsoft.com/office/drawing/2014/main" id="{A7A416D3-B33B-4FD2-C405-FC3E719924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7" y="279886"/>
            <a:ext cx="858838" cy="83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7B400DCD-A57D-C861-4243-49439395F4D6}"/>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59" name="WordArt 5">
            <a:extLst>
              <a:ext uri="{FF2B5EF4-FFF2-40B4-BE49-F238E27FC236}">
                <a16:creationId xmlns:a16="http://schemas.microsoft.com/office/drawing/2014/main" id="{866C4825-AA99-61F3-8BA3-1E66F34DDA4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94454297-D977-840F-E12E-759F850674CA}"/>
              </a:ext>
            </a:extLst>
          </p:cNvPr>
          <p:cNvSpPr>
            <a:spLocks noChangeArrowheads="1"/>
          </p:cNvSpPr>
          <p:nvPr/>
        </p:nvSpPr>
        <p:spPr bwMode="auto">
          <a:xfrm>
            <a:off x="541338" y="1609725"/>
            <a:ext cx="7667625" cy="5755422"/>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Handwriting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-This term have introduced a new handwriting scheme which the children have taken to brilliantly.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We are using unlocking letters and sounds. </a:t>
            </a:r>
          </a:p>
          <a:p>
            <a:pPr>
              <a:spcBef>
                <a:spcPct val="0"/>
              </a:spcBef>
              <a:buClrTx/>
              <a:buSzTx/>
              <a:buFont typeface="Wingdings" panose="05000000000000000000" pitchFamily="2" charset="2"/>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Secure handwriting helps with writing stamina, meaning that children will be able to write longer pieces of work when they are ready without tiring. </a:t>
            </a: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At Year 6 they need to join their writing to obtain the expected standard in writing so achieving this in Year 5 will be advantageous to them.</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19461" name="Rectangle 12">
            <a:extLst>
              <a:ext uri="{FF2B5EF4-FFF2-40B4-BE49-F238E27FC236}">
                <a16:creationId xmlns:a16="http://schemas.microsoft.com/office/drawing/2014/main" id="{EC7B864B-AD8F-F8E5-9312-764A8171ED92}"/>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42E74705-AA21-C58F-43F9-436C2AAD80F6}"/>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9463" name="Picture 1">
            <a:extLst>
              <a:ext uri="{FF2B5EF4-FFF2-40B4-BE49-F238E27FC236}">
                <a16:creationId xmlns:a16="http://schemas.microsoft.com/office/drawing/2014/main" id="{AFEBD1A9-BF55-EBFA-CCF4-1CB40EC9B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FF50F72A-173E-57E3-6D4A-5DFBED19B01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1507" name="WordArt 5">
            <a:extLst>
              <a:ext uri="{FF2B5EF4-FFF2-40B4-BE49-F238E27FC236}">
                <a16:creationId xmlns:a16="http://schemas.microsoft.com/office/drawing/2014/main" id="{A96D62D7-1442-3AC3-0600-4D473236BB7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02A39B84-F34B-88F6-A1BF-2907292D5E2C}"/>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Handwriting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1509" name="Rectangle 12">
            <a:extLst>
              <a:ext uri="{FF2B5EF4-FFF2-40B4-BE49-F238E27FC236}">
                <a16:creationId xmlns:a16="http://schemas.microsoft.com/office/drawing/2014/main" id="{66043FA9-4ED1-3AF1-6B96-CA5F8A375948}"/>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78A49D88-8D6F-1C81-3042-8E0086CB82F7}"/>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1511" name="Picture 1">
            <a:extLst>
              <a:ext uri="{FF2B5EF4-FFF2-40B4-BE49-F238E27FC236}">
                <a16:creationId xmlns:a16="http://schemas.microsoft.com/office/drawing/2014/main" id="{EB497B7A-5E7D-5E44-D543-B3E62EC52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a:extLst>
              <a:ext uri="{FF2B5EF4-FFF2-40B4-BE49-F238E27FC236}">
                <a16:creationId xmlns:a16="http://schemas.microsoft.com/office/drawing/2014/main" id="{4CD8AB6D-1EA4-3E6D-FF0C-89AF65057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580481"/>
            <a:ext cx="7848600" cy="19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B7369BCB-4839-D453-8DF8-9FD90DA11DC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5" name="WordArt 5">
            <a:extLst>
              <a:ext uri="{FF2B5EF4-FFF2-40B4-BE49-F238E27FC236}">
                <a16:creationId xmlns:a16="http://schemas.microsoft.com/office/drawing/2014/main" id="{5CCB1498-20E2-8533-01CA-91547FEE9F4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B53ED6AD-92BC-1A4E-7BCD-EB4A42F66195}"/>
              </a:ext>
            </a:extLst>
          </p:cNvPr>
          <p:cNvSpPr>
            <a:spLocks noChangeArrowheads="1"/>
          </p:cNvSpPr>
          <p:nvPr/>
        </p:nvSpPr>
        <p:spPr bwMode="auto">
          <a:xfrm>
            <a:off x="541338" y="1609725"/>
            <a:ext cx="7667625" cy="483235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Spelling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Spelling tests take place every Friday in class.</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To help your child learn their weekly spellings you can play games on Ed Shed.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Your child has been provided with a username and password for Ed Shed. It is a fun and engaging way to support spelling practise.</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3557" name="Rectangle 12">
            <a:extLst>
              <a:ext uri="{FF2B5EF4-FFF2-40B4-BE49-F238E27FC236}">
                <a16:creationId xmlns:a16="http://schemas.microsoft.com/office/drawing/2014/main" id="{0A3132B6-A023-ACC8-8E34-2BEB80EB6145}"/>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0AF2CFA-36D4-E02F-4744-E5E3F42ADA3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3559" name="Picture 1">
            <a:extLst>
              <a:ext uri="{FF2B5EF4-FFF2-40B4-BE49-F238E27FC236}">
                <a16:creationId xmlns:a16="http://schemas.microsoft.com/office/drawing/2014/main" id="{2F1813C8-B7F1-DE9F-9B76-9001EE76C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FE39BE95-1F35-ECA3-4599-72DD2ABE3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263" y="4951413"/>
            <a:ext cx="405606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380F4CAE2B846B374175DC53680B0" ma:contentTypeVersion="13" ma:contentTypeDescription="Create a new document." ma:contentTypeScope="" ma:versionID="fb4bfeab650c1bba5e436176b2a17860">
  <xsd:schema xmlns:xsd="http://www.w3.org/2001/XMLSchema" xmlns:xs="http://www.w3.org/2001/XMLSchema" xmlns:p="http://schemas.microsoft.com/office/2006/metadata/properties" xmlns:ns2="0ac9e865-81b4-401a-981f-0893c1b49406" xmlns:ns3="e6081e90-7fca-4593-b367-80b4aed56e9b" targetNamespace="http://schemas.microsoft.com/office/2006/metadata/properties" ma:root="true" ma:fieldsID="29193c923cc2c700e166835b4df3a493" ns2:_="" ns3:_="">
    <xsd:import namespace="0ac9e865-81b4-401a-981f-0893c1b49406"/>
    <xsd:import namespace="e6081e90-7fca-4593-b367-80b4aed56e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9e865-81b4-401a-981f-0893c1b4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948835-340a-4688-a36f-9672f0a84f2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081e90-7fca-4593-b367-80b4aed56e9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795f78-cdc7-468b-b33c-e782fc3e0751}" ma:internalName="TaxCatchAll" ma:showField="CatchAllData" ma:web="e6081e90-7fca-4593-b367-80b4aed56e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081e90-7fca-4593-b367-80b4aed56e9b"/>
    <lcf76f155ced4ddcb4097134ff3c332f xmlns="0ac9e865-81b4-401a-981f-0893c1b49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76A1E0-5F77-4D3C-BB5A-7696C6F23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9e865-81b4-401a-981f-0893c1b49406"/>
    <ds:schemaRef ds:uri="e6081e90-7fca-4593-b367-80b4aed56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E0FDAD-B1D2-4FCF-B305-895F77F9BD62}">
  <ds:schemaRefs>
    <ds:schemaRef ds:uri="http://schemas.microsoft.com/sharepoint/v3/contenttype/forms"/>
  </ds:schemaRefs>
</ds:datastoreItem>
</file>

<file path=customXml/itemProps3.xml><?xml version="1.0" encoding="utf-8"?>
<ds:datastoreItem xmlns:ds="http://schemas.openxmlformats.org/officeDocument/2006/customXml" ds:itemID="{C699AC30-89CC-4696-99AC-65D56D1DA081}">
  <ds:schemaRefs>
    <ds:schemaRef ds:uri="http://schemas.microsoft.com/office/2006/documentManagement/types"/>
    <ds:schemaRef ds:uri="http://schemas.microsoft.com/office/infopath/2007/PartnerControls"/>
    <ds:schemaRef ds:uri="e6081e90-7fca-4593-b367-80b4aed56e9b"/>
    <ds:schemaRef ds:uri="http://purl.org/dc/elements/1.1/"/>
    <ds:schemaRef ds:uri="http://schemas.microsoft.com/office/2006/metadata/properties"/>
    <ds:schemaRef ds:uri="http://purl.org/dc/terms/"/>
    <ds:schemaRef ds:uri="http://schemas.openxmlformats.org/package/2006/metadata/core-properties"/>
    <ds:schemaRef ds:uri="0ac9e865-81b4-401a-981f-0893c1b494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Radial</Template>
  <TotalTime>1</TotalTime>
  <Words>1763</Words>
  <Application>Microsoft Office PowerPoint</Application>
  <PresentationFormat>On-screen Show (4:3)</PresentationFormat>
  <Paragraphs>318</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Arial Black</vt:lpstr>
      <vt:lpstr>Calibri Light</vt:lpstr>
      <vt:lpstr>Comic Sans MS</vt:lpstr>
      <vt:lpstr>HfW precursive</vt:lpstr>
      <vt:lpstr>SassoonPrimaryInfant</vt:lpstr>
      <vt:lpstr>Tahoma</vt:lpstr>
      <vt:lpstr>Times New Roman</vt:lpstr>
      <vt:lpstr>Trebuchet MS</vt:lpstr>
      <vt:lpstr>Wingdings</vt:lpstr>
      <vt:lpstr>Radial</vt:lpstr>
      <vt:lpstr>2_Radial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210</cp:revision>
  <cp:lastPrinted>2022-09-27T14:13:15Z</cp:lastPrinted>
  <dcterms:created xsi:type="dcterms:W3CDTF">2006-03-08T08:23:00Z</dcterms:created>
  <dcterms:modified xsi:type="dcterms:W3CDTF">2024-11-19T13:16:10Z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0x0101003B2380F4CAE2B846B374175DC53680B0</vt:lpwstr>
  </property>
  <property fmtid="{D5CDD505-2E9C-101B-9397-08002B2CF9AE}" pid="3" name="TaxCatchAll">
    <vt:lpwstr/>
  </property>
  <property fmtid="{D5CDD505-2E9C-101B-9397-08002B2CF9AE}" pid="4" name="lcf76f155ced4ddcb4097134ff3c332f">
    <vt:lpwstr/>
  </property>
</Properties>
</file>