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825" r:id="rId2"/>
    <p:sldMasterId id="2147484551" r:id="rId3"/>
  </p:sldMasterIdLst>
  <p:notesMasterIdLst>
    <p:notesMasterId r:id="rId26"/>
  </p:notesMasterIdLst>
  <p:handoutMasterIdLst>
    <p:handoutMasterId r:id="rId27"/>
  </p:handoutMasterIdLst>
  <p:sldIdLst>
    <p:sldId id="267" r:id="rId4"/>
    <p:sldId id="296" r:id="rId5"/>
    <p:sldId id="278" r:id="rId6"/>
    <p:sldId id="268" r:id="rId7"/>
    <p:sldId id="311" r:id="rId8"/>
    <p:sldId id="297" r:id="rId9"/>
    <p:sldId id="291" r:id="rId10"/>
    <p:sldId id="298" r:id="rId11"/>
    <p:sldId id="309" r:id="rId12"/>
    <p:sldId id="318" r:id="rId13"/>
    <p:sldId id="310" r:id="rId14"/>
    <p:sldId id="279" r:id="rId15"/>
    <p:sldId id="290" r:id="rId16"/>
    <p:sldId id="295" r:id="rId17"/>
    <p:sldId id="289" r:id="rId18"/>
    <p:sldId id="283" r:id="rId19"/>
    <p:sldId id="299" r:id="rId20"/>
    <p:sldId id="277" r:id="rId21"/>
    <p:sldId id="286" r:id="rId22"/>
    <p:sldId id="313" r:id="rId23"/>
    <p:sldId id="307" r:id="rId24"/>
    <p:sldId id="308" r:id="rId25"/>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7757" autoAdjust="0"/>
  </p:normalViewPr>
  <p:slideViewPr>
    <p:cSldViewPr snapToGrid="0">
      <p:cViewPr varScale="1">
        <p:scale>
          <a:sx n="72" d="100"/>
          <a:sy n="72" d="100"/>
        </p:scale>
        <p:origin x="1188" y="72"/>
      </p:cViewPr>
      <p:guideLst>
        <p:guide orient="horz" pos="2160"/>
        <p:guide pos="2880"/>
      </p:guideLst>
    </p:cSldViewPr>
  </p:slideViewPr>
  <p:outlineViewPr>
    <p:cViewPr>
      <p:scale>
        <a:sx n="33" d="100"/>
        <a:sy n="33" d="100"/>
      </p:scale>
      <p:origin x="0" y="27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1722" y="-84"/>
      </p:cViewPr>
      <p:guideLst>
        <p:guide orient="horz" pos="3127"/>
        <p:guide pos="214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D44B2936-C6FB-4A14-9000-C16EC5CD5483}"/>
              </a:ext>
            </a:extLst>
          </p:cNvPr>
          <p:cNvSpPr>
            <a:spLocks noGrp="1" noChangeArrowheads="1"/>
          </p:cNvSpPr>
          <p:nvPr>
            <p:ph type="hdr" sz="quarter"/>
          </p:nvPr>
        </p:nvSpPr>
        <p:spPr bwMode="auto">
          <a:xfrm>
            <a:off x="0" y="0"/>
            <a:ext cx="294640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0659" name="Rectangle 3">
            <a:extLst>
              <a:ext uri="{FF2B5EF4-FFF2-40B4-BE49-F238E27FC236}">
                <a16:creationId xmlns:a16="http://schemas.microsoft.com/office/drawing/2014/main" id="{BFF19CEB-7C19-4119-85A4-4E163D2912A8}"/>
              </a:ext>
            </a:extLst>
          </p:cNvPr>
          <p:cNvSpPr>
            <a:spLocks noGrp="1" noChangeArrowheads="1"/>
          </p:cNvSpPr>
          <p:nvPr>
            <p:ph type="dt" sz="quarter" idx="1"/>
          </p:nvPr>
        </p:nvSpPr>
        <p:spPr bwMode="auto">
          <a:xfrm>
            <a:off x="3849688" y="0"/>
            <a:ext cx="294640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0660" name="Rectangle 4">
            <a:extLst>
              <a:ext uri="{FF2B5EF4-FFF2-40B4-BE49-F238E27FC236}">
                <a16:creationId xmlns:a16="http://schemas.microsoft.com/office/drawing/2014/main" id="{6F8BC1FB-8A49-4120-9734-D6990CE0959E}"/>
              </a:ext>
            </a:extLst>
          </p:cNvPr>
          <p:cNvSpPr>
            <a:spLocks noGrp="1" noChangeArrowheads="1"/>
          </p:cNvSpPr>
          <p:nvPr>
            <p:ph type="ftr" sz="quarter" idx="2"/>
          </p:nvPr>
        </p:nvSpPr>
        <p:spPr bwMode="auto">
          <a:xfrm>
            <a:off x="0" y="9429750"/>
            <a:ext cx="2946400"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0661" name="Rectangle 5">
            <a:extLst>
              <a:ext uri="{FF2B5EF4-FFF2-40B4-BE49-F238E27FC236}">
                <a16:creationId xmlns:a16="http://schemas.microsoft.com/office/drawing/2014/main" id="{589E2FB4-2693-4705-8AE9-38A2F5F095C9}"/>
              </a:ext>
            </a:extLst>
          </p:cNvPr>
          <p:cNvSpPr>
            <a:spLocks noGrp="1" noChangeArrowheads="1"/>
          </p:cNvSpPr>
          <p:nvPr>
            <p:ph type="sldNum" sz="quarter" idx="3"/>
          </p:nvPr>
        </p:nvSpPr>
        <p:spPr bwMode="auto">
          <a:xfrm>
            <a:off x="3849688" y="9429750"/>
            <a:ext cx="2946400"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E2EAEBF-CE62-4FD9-8DD9-17A4536F83E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AD64FC38-47F9-4808-A7A0-9229BE98E94A}"/>
              </a:ext>
            </a:extLst>
          </p:cNvPr>
          <p:cNvSpPr>
            <a:spLocks noGrp="1" noChangeArrowheads="1"/>
          </p:cNvSpPr>
          <p:nvPr>
            <p:ph type="hdr" sz="quarter"/>
          </p:nvPr>
        </p:nvSpPr>
        <p:spPr bwMode="auto">
          <a:xfrm>
            <a:off x="0" y="0"/>
            <a:ext cx="294640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8611" name="Rectangle 3">
            <a:extLst>
              <a:ext uri="{FF2B5EF4-FFF2-40B4-BE49-F238E27FC236}">
                <a16:creationId xmlns:a16="http://schemas.microsoft.com/office/drawing/2014/main" id="{73868A58-7A78-4ADF-B360-BA2460842627}"/>
              </a:ext>
            </a:extLst>
          </p:cNvPr>
          <p:cNvSpPr>
            <a:spLocks noGrp="1" noChangeArrowheads="1"/>
          </p:cNvSpPr>
          <p:nvPr>
            <p:ph type="dt" idx="1"/>
          </p:nvPr>
        </p:nvSpPr>
        <p:spPr bwMode="auto">
          <a:xfrm>
            <a:off x="3849688" y="0"/>
            <a:ext cx="294640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364" name="Rectangle 4">
            <a:extLst>
              <a:ext uri="{FF2B5EF4-FFF2-40B4-BE49-F238E27FC236}">
                <a16:creationId xmlns:a16="http://schemas.microsoft.com/office/drawing/2014/main" id="{636C3B89-1732-4C2B-B337-D8D4D005423E}"/>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3" name="Rectangle 5">
            <a:extLst>
              <a:ext uri="{FF2B5EF4-FFF2-40B4-BE49-F238E27FC236}">
                <a16:creationId xmlns:a16="http://schemas.microsoft.com/office/drawing/2014/main" id="{789418D0-3B07-4BB2-B621-E9B409583283}"/>
              </a:ext>
            </a:extLst>
          </p:cNvPr>
          <p:cNvSpPr>
            <a:spLocks noGrp="1" noChangeArrowheads="1"/>
          </p:cNvSpPr>
          <p:nvPr>
            <p:ph type="body" sz="quarter" idx="3"/>
          </p:nvPr>
        </p:nvSpPr>
        <p:spPr bwMode="auto">
          <a:xfrm>
            <a:off x="679450" y="4714875"/>
            <a:ext cx="5438775"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6">
            <a:extLst>
              <a:ext uri="{FF2B5EF4-FFF2-40B4-BE49-F238E27FC236}">
                <a16:creationId xmlns:a16="http://schemas.microsoft.com/office/drawing/2014/main" id="{323C0BD4-2FD7-46FE-BC90-8CCA0A16C668}"/>
              </a:ext>
            </a:extLst>
          </p:cNvPr>
          <p:cNvSpPr>
            <a:spLocks noGrp="1" noChangeArrowheads="1"/>
          </p:cNvSpPr>
          <p:nvPr>
            <p:ph type="ftr" sz="quarter" idx="4"/>
          </p:nvPr>
        </p:nvSpPr>
        <p:spPr bwMode="auto">
          <a:xfrm>
            <a:off x="0" y="9429750"/>
            <a:ext cx="2946400"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8615" name="Rectangle 7">
            <a:extLst>
              <a:ext uri="{FF2B5EF4-FFF2-40B4-BE49-F238E27FC236}">
                <a16:creationId xmlns:a16="http://schemas.microsoft.com/office/drawing/2014/main" id="{350DDF64-4518-418B-B9D7-6A4962EBB693}"/>
              </a:ext>
            </a:extLst>
          </p:cNvPr>
          <p:cNvSpPr>
            <a:spLocks noGrp="1" noChangeArrowheads="1"/>
          </p:cNvSpPr>
          <p:nvPr>
            <p:ph type="sldNum" sz="quarter" idx="5"/>
          </p:nvPr>
        </p:nvSpPr>
        <p:spPr bwMode="auto">
          <a:xfrm>
            <a:off x="3849688" y="9429750"/>
            <a:ext cx="2946400"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DBE56DF-A8EB-4609-AAF4-68529CF7556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C9A55EE6-BDD4-4A87-A67C-B72BD2EFD04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BAC311-630C-4A09-B137-CB42F3B45428}" type="slidenum">
              <a:rPr lang="en-US" altLang="en-US" smtClean="0"/>
              <a:pPr/>
              <a:t>1</a:t>
            </a:fld>
            <a:endParaRPr lang="en-US" altLang="en-US"/>
          </a:p>
        </p:txBody>
      </p:sp>
      <p:sp>
        <p:nvSpPr>
          <p:cNvPr id="18435" name="Rectangle 2">
            <a:extLst>
              <a:ext uri="{FF2B5EF4-FFF2-40B4-BE49-F238E27FC236}">
                <a16:creationId xmlns:a16="http://schemas.microsoft.com/office/drawing/2014/main" id="{1F9C64B8-EF91-470C-8008-F63A39077F7D}"/>
              </a:ext>
            </a:extLst>
          </p:cNvPr>
          <p:cNvSpPr>
            <a:spLocks noGrp="1" noRot="1" noChangeAspect="1" noChangeArrowheads="1" noTextEdit="1"/>
          </p:cNvSpPr>
          <p:nvPr>
            <p:ph type="sldImg"/>
          </p:nvPr>
        </p:nvSpPr>
        <p:spPr>
          <a:solidFill>
            <a:srgbClr val="FFFFFF"/>
          </a:solidFill>
          <a:ln/>
        </p:spPr>
      </p:sp>
      <p:sp>
        <p:nvSpPr>
          <p:cNvPr id="18436" name="Rectangle 3">
            <a:extLst>
              <a:ext uri="{FF2B5EF4-FFF2-40B4-BE49-F238E27FC236}">
                <a16:creationId xmlns:a16="http://schemas.microsoft.com/office/drawing/2014/main" id="{D262CCC8-05A7-4273-92CD-30E6A487401C}"/>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018110E5-D664-4A74-9B89-17B6DFD2800F}"/>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471E9F-839F-4BBE-8E12-2FD507B0EFBF}"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987" name="Rectangle 2">
            <a:extLst>
              <a:ext uri="{FF2B5EF4-FFF2-40B4-BE49-F238E27FC236}">
                <a16:creationId xmlns:a16="http://schemas.microsoft.com/office/drawing/2014/main" id="{C7C1A3B1-8E4F-4FE6-9DA9-F3B882C6782D}"/>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EE530E15-E0B7-40FA-AB74-0407734AA08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EF4271E6-CBFC-4C82-9EE8-BEC13784062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A3852A-823A-444B-A812-345F758A3108}" type="slidenum">
              <a:rPr lang="en-US" altLang="en-US" smtClean="0"/>
              <a:pPr/>
              <a:t>11</a:t>
            </a:fld>
            <a:endParaRPr lang="en-US" altLang="en-US"/>
          </a:p>
        </p:txBody>
      </p:sp>
      <p:sp>
        <p:nvSpPr>
          <p:cNvPr id="30723" name="Rectangle 2">
            <a:extLst>
              <a:ext uri="{FF2B5EF4-FFF2-40B4-BE49-F238E27FC236}">
                <a16:creationId xmlns:a16="http://schemas.microsoft.com/office/drawing/2014/main" id="{426B64E3-27ED-436A-BD41-773C2AB87061}"/>
              </a:ext>
            </a:extLst>
          </p:cNvPr>
          <p:cNvSpPr>
            <a:spLocks noGrp="1" noRot="1" noChangeAspect="1" noChangeArrowheads="1" noTextEdit="1"/>
          </p:cNvSpPr>
          <p:nvPr>
            <p:ph type="sldImg"/>
          </p:nvPr>
        </p:nvSpPr>
        <p:spPr>
          <a:solidFill>
            <a:srgbClr val="FFFFFF"/>
          </a:solidFill>
          <a:ln/>
        </p:spPr>
      </p:sp>
      <p:sp>
        <p:nvSpPr>
          <p:cNvPr id="30724" name="Rectangle 3">
            <a:extLst>
              <a:ext uri="{FF2B5EF4-FFF2-40B4-BE49-F238E27FC236}">
                <a16:creationId xmlns:a16="http://schemas.microsoft.com/office/drawing/2014/main" id="{7221CDD5-EA51-415D-A1AD-50C74B391382}"/>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Focus on use and understanding of vocabulary across subjects.</a:t>
            </a:r>
          </a:p>
          <a:p>
            <a:pPr eaLnBrk="1" hangingPunct="1"/>
            <a:r>
              <a:rPr lang="en-GB" altLang="en-US" dirty="0">
                <a:latin typeface="Arial" panose="020B0604020202020204" pitchFamily="34" charset="0"/>
              </a:rPr>
              <a:t>Counting to and back from 100. </a:t>
            </a:r>
          </a:p>
          <a:p>
            <a:pPr eaLnBrk="1" hangingPunct="1"/>
            <a:r>
              <a:rPr lang="en-GB" altLang="en-US" dirty="0">
                <a:latin typeface="Arial" panose="020B0604020202020204" pitchFamily="34" charset="0"/>
              </a:rPr>
              <a:t>Writing numbers to 100 in numerals and numbers to 20 in words. </a:t>
            </a:r>
          </a:p>
          <a:p>
            <a:pPr eaLnBrk="1" hangingPunct="1"/>
            <a:r>
              <a:rPr lang="en-GB" altLang="en-US" dirty="0">
                <a:latin typeface="Arial" panose="020B0604020202020204" pitchFamily="34" charset="0"/>
              </a:rPr>
              <a:t>Identify one more and less than a number.</a:t>
            </a:r>
          </a:p>
          <a:p>
            <a:pPr eaLnBrk="1" hangingPunct="1"/>
            <a:r>
              <a:rPr lang="en-GB" altLang="en-US" dirty="0">
                <a:latin typeface="Arial" panose="020B0604020202020204" pitchFamily="34" charset="0"/>
              </a:rPr>
              <a:t>Use number bonds to 20, addition and subtraction facts.</a:t>
            </a:r>
          </a:p>
          <a:p>
            <a:pPr eaLnBrk="1" hangingPunct="1"/>
            <a:r>
              <a:rPr lang="en-GB" altLang="en-US" dirty="0">
                <a:latin typeface="Arial" panose="020B0604020202020204" pitchFamily="34" charset="0"/>
              </a:rPr>
              <a:t>Counting in multiples of 2s 5s and 10s.</a:t>
            </a:r>
          </a:p>
          <a:p>
            <a:pPr eaLnBrk="1" hangingPunct="1"/>
            <a:r>
              <a:rPr lang="en-GB" altLang="en-US" dirty="0">
                <a:latin typeface="Arial" panose="020B0604020202020204" pitchFamily="34" charset="0"/>
              </a:rPr>
              <a:t>Simple fractions, measuring and telling the time to half past the hour on an analogue clock.</a:t>
            </a:r>
          </a:p>
          <a:p>
            <a:pPr eaLnBrk="1" hangingPunct="1"/>
            <a:r>
              <a:rPr lang="en-GB" altLang="en-US" dirty="0">
                <a:latin typeface="Arial" panose="020B0604020202020204" pitchFamily="34" charset="0"/>
              </a:rPr>
              <a:t>Taught during maths lessons using Maths No Problem mastery curriculum, as well as </a:t>
            </a:r>
            <a:r>
              <a:rPr lang="en-GB" altLang="en-US" dirty="0" err="1">
                <a:latin typeface="Arial" panose="020B0604020202020204" pitchFamily="34" charset="0"/>
              </a:rPr>
              <a:t>Rekenrek</a:t>
            </a:r>
            <a:r>
              <a:rPr lang="en-GB" altLang="en-US" dirty="0">
                <a:latin typeface="Arial" panose="020B0604020202020204" pitchFamily="34" charset="0"/>
              </a:rPr>
              <a:t> which is a mastering number programme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D3F4EE84-7694-429A-9A45-D6F1C7D44D94}"/>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00CA0D-EF86-4C4F-A303-541CCCD363D4}" type="slidenum">
              <a:rPr lang="en-US" altLang="en-US" sz="1200"/>
              <a:pPr algn="r" eaLnBrk="1" hangingPunct="1"/>
              <a:t>12</a:t>
            </a:fld>
            <a:endParaRPr lang="en-US" altLang="en-US" sz="1200"/>
          </a:p>
        </p:txBody>
      </p:sp>
      <p:sp>
        <p:nvSpPr>
          <p:cNvPr id="38915" name="Rectangle 2">
            <a:extLst>
              <a:ext uri="{FF2B5EF4-FFF2-40B4-BE49-F238E27FC236}">
                <a16:creationId xmlns:a16="http://schemas.microsoft.com/office/drawing/2014/main" id="{256016C5-CDF0-4F78-A894-DA4B65DF07A5}"/>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F98A2A6D-55BC-4304-8CE2-AA96295C0D4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EDBC2BEC-77B6-49E3-8087-E4D3D8279594}"/>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BBAAFF0-A864-4725-AF14-AADAC6DD68F3}" type="slidenum">
              <a:rPr lang="en-US" altLang="en-US" sz="1200"/>
              <a:pPr algn="r" eaLnBrk="1" hangingPunct="1"/>
              <a:t>13</a:t>
            </a:fld>
            <a:endParaRPr lang="en-US" altLang="en-US" sz="1200"/>
          </a:p>
        </p:txBody>
      </p:sp>
      <p:sp>
        <p:nvSpPr>
          <p:cNvPr id="40963" name="Rectangle 2">
            <a:extLst>
              <a:ext uri="{FF2B5EF4-FFF2-40B4-BE49-F238E27FC236}">
                <a16:creationId xmlns:a16="http://schemas.microsoft.com/office/drawing/2014/main" id="{CE342E29-7D7E-4703-B5A6-5AA169178C50}"/>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A6F4FF3D-9CC4-4086-84B9-64C6FF09EC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New programme bases all skills and elements on concrete skills first then to collecting and answering problems as a pictorial before progressing to the abstract.</a:t>
            </a:r>
          </a:p>
          <a:p>
            <a:pPr eaLnBrk="1" hangingPunct="1"/>
            <a:r>
              <a:rPr lang="en-GB" altLang="en-US" dirty="0">
                <a:latin typeface="Arial" panose="020B0604020202020204" pitchFamily="34" charset="0"/>
              </a:rPr>
              <a:t>notice the organisation of the calculation, equals symbol has to be recognised almost as a balancing scale.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2B133DF6-1C72-4D02-BA01-F45DBC53F51C}"/>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45DB428-AD4B-43FB-9B15-A75717568427}" type="slidenum">
              <a:rPr lang="en-US" altLang="en-US" sz="1200"/>
              <a:pPr algn="r" eaLnBrk="1" hangingPunct="1"/>
              <a:t>14</a:t>
            </a:fld>
            <a:endParaRPr lang="en-US" altLang="en-US" sz="1200"/>
          </a:p>
        </p:txBody>
      </p:sp>
      <p:sp>
        <p:nvSpPr>
          <p:cNvPr id="43011" name="Rectangle 2">
            <a:extLst>
              <a:ext uri="{FF2B5EF4-FFF2-40B4-BE49-F238E27FC236}">
                <a16:creationId xmlns:a16="http://schemas.microsoft.com/office/drawing/2014/main" id="{E7604D24-08A3-4ABE-9075-4BEA8819A2A7}"/>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B6F16B0E-208F-4B22-B75C-BE96664EA74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Initially counting then practising as a times table 1 x 2 is 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1CEA5F96-5CA5-415C-A7B8-CA0EA4E98E4D}"/>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9BB393C-6972-46E6-801D-5887D61D272F}" type="slidenum">
              <a:rPr lang="en-US" altLang="en-US" sz="1200">
                <a:solidFill>
                  <a:srgbClr val="000000"/>
                </a:solidFill>
              </a:rPr>
              <a:pPr algn="r" eaLnBrk="1" hangingPunct="1"/>
              <a:t>15</a:t>
            </a:fld>
            <a:endParaRPr lang="en-US" altLang="en-US" sz="1200">
              <a:solidFill>
                <a:srgbClr val="000000"/>
              </a:solidFill>
            </a:endParaRPr>
          </a:p>
        </p:txBody>
      </p:sp>
      <p:sp>
        <p:nvSpPr>
          <p:cNvPr id="45059" name="Rectangle 2">
            <a:extLst>
              <a:ext uri="{FF2B5EF4-FFF2-40B4-BE49-F238E27FC236}">
                <a16:creationId xmlns:a16="http://schemas.microsoft.com/office/drawing/2014/main" id="{D29C28E1-5FC5-44D4-AC2F-9E4FA3F57289}"/>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612C9074-E7AF-4853-A1A1-71E2680194E0}"/>
              </a:ext>
            </a:extLst>
          </p:cNvPr>
          <p:cNvSpPr>
            <a:spLocks noGrp="1" noChangeArrowheads="1"/>
          </p:cNvSpPr>
          <p:nvPr>
            <p:ph type="body" idx="1"/>
          </p:nvPr>
        </p:nvSpPr>
        <p:spPr/>
        <p:txBody>
          <a:bodyPr/>
          <a:lstStyle/>
          <a:p>
            <a:pPr>
              <a:defRPr/>
            </a:pPr>
            <a:r>
              <a:rPr lang="en-GB" b="1" dirty="0">
                <a:latin typeface="+mn-lt"/>
              </a:rPr>
              <a:t>Contents:</a:t>
            </a:r>
            <a:endParaRPr lang="en-GB" dirty="0">
              <a:latin typeface="+mn-lt"/>
            </a:endParaRPr>
          </a:p>
          <a:p>
            <a:pPr>
              <a:defRPr/>
            </a:pPr>
            <a:r>
              <a:rPr lang="en-GB" dirty="0">
                <a:latin typeface="+mn-lt"/>
              </a:rPr>
              <a:t>NURSERY - Wonder at God's Love</a:t>
            </a:r>
          </a:p>
          <a:p>
            <a:pPr>
              <a:defRPr/>
            </a:pPr>
            <a:r>
              <a:rPr lang="en-GB" dirty="0">
                <a:latin typeface="+mn-lt"/>
              </a:rPr>
              <a:t>RECEPTION - God loves each of us in our uniqueness</a:t>
            </a:r>
          </a:p>
          <a:p>
            <a:pPr>
              <a:defRPr/>
            </a:pPr>
            <a:r>
              <a:rPr lang="en-GB" dirty="0">
                <a:latin typeface="+mn-lt"/>
              </a:rPr>
              <a:t>YEAR ONE - We meet God's love in our family</a:t>
            </a:r>
          </a:p>
          <a:p>
            <a:pPr>
              <a:defRPr/>
            </a:pPr>
            <a:r>
              <a:rPr lang="en-GB" dirty="0">
                <a:latin typeface="+mn-lt"/>
              </a:rPr>
              <a:t>YEAR TWO - We meet God's love in the community</a:t>
            </a:r>
          </a:p>
          <a:p>
            <a:pPr>
              <a:defRPr/>
            </a:pPr>
            <a:r>
              <a:rPr lang="en-GB" dirty="0">
                <a:latin typeface="+mn-lt"/>
              </a:rPr>
              <a:t>YEAR THREE - How we live in love</a:t>
            </a:r>
          </a:p>
          <a:p>
            <a:pPr>
              <a:defRPr/>
            </a:pPr>
            <a:r>
              <a:rPr lang="en-GB" dirty="0">
                <a:latin typeface="+mn-lt"/>
              </a:rPr>
              <a:t>YEAR FOUR - God loves us in our differences</a:t>
            </a:r>
          </a:p>
          <a:p>
            <a:pPr>
              <a:defRPr/>
            </a:pPr>
            <a:r>
              <a:rPr lang="en-GB" dirty="0">
                <a:latin typeface="+mn-lt"/>
              </a:rPr>
              <a:t>YEAR FIVE - God loves me in my changing and development</a:t>
            </a:r>
          </a:p>
          <a:p>
            <a:pPr>
              <a:defRPr/>
            </a:pPr>
            <a:r>
              <a:rPr lang="en-GB" dirty="0">
                <a:latin typeface="+mn-lt"/>
              </a:rPr>
              <a:t>YEAR SIX - The wonder of God's love in creating new life</a:t>
            </a:r>
          </a:p>
          <a:p>
            <a:pPr>
              <a:defRPr/>
            </a:pPr>
            <a:r>
              <a:rPr lang="en-GB" dirty="0">
                <a:latin typeface="+mn-lt"/>
              </a:rPr>
              <a:t>JOURNEY OF LIFE</a:t>
            </a:r>
          </a:p>
          <a:p>
            <a:pPr>
              <a:defRPr/>
            </a:pPr>
            <a:r>
              <a:rPr lang="en-GB" dirty="0">
                <a:latin typeface="+mn-lt"/>
              </a:rPr>
              <a:t>SOME PERSPECTIVES ON MARRIAG</a:t>
            </a:r>
          </a:p>
          <a:p>
            <a:pPr eaLnBrk="1" hangingPunct="1">
              <a:defRPr/>
            </a:pPr>
            <a:endParaRPr lang="en-GB"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DBE56DF-A8EB-4609-AAF4-68529CF75563}" type="slidenum">
              <a:rPr lang="en-US" altLang="en-US" smtClean="0"/>
              <a:pPr>
                <a:defRPr/>
              </a:pPr>
              <a:t>16</a:t>
            </a:fld>
            <a:endParaRPr lang="en-US" altLang="en-US"/>
          </a:p>
        </p:txBody>
      </p:sp>
    </p:spTree>
    <p:extLst>
      <p:ext uri="{BB962C8B-B14F-4D97-AF65-F5344CB8AC3E}">
        <p14:creationId xmlns:p14="http://schemas.microsoft.com/office/powerpoint/2010/main" val="1274396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9CF64A69-9B3C-43E9-85B6-965C560CF5A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CBE91D-590C-46D2-BBF3-76AB5BE1E48A}" type="slidenum">
              <a:rPr lang="en-US" altLang="en-US" smtClean="0"/>
              <a:pPr/>
              <a:t>17</a:t>
            </a:fld>
            <a:endParaRPr lang="en-US" altLang="en-US"/>
          </a:p>
        </p:txBody>
      </p:sp>
      <p:sp>
        <p:nvSpPr>
          <p:cNvPr id="53251" name="Rectangle 2">
            <a:extLst>
              <a:ext uri="{FF2B5EF4-FFF2-40B4-BE49-F238E27FC236}">
                <a16:creationId xmlns:a16="http://schemas.microsoft.com/office/drawing/2014/main" id="{5E10A55D-B58E-485B-863E-5454EDE0952F}"/>
              </a:ext>
            </a:extLst>
          </p:cNvPr>
          <p:cNvSpPr>
            <a:spLocks noGrp="1" noRot="1" noChangeAspect="1" noChangeArrowheads="1" noTextEdit="1"/>
          </p:cNvSpPr>
          <p:nvPr>
            <p:ph type="sldImg"/>
          </p:nvPr>
        </p:nvSpPr>
        <p:spPr>
          <a:solidFill>
            <a:srgbClr val="FFFFFF"/>
          </a:solidFill>
          <a:ln/>
        </p:spPr>
      </p:sp>
      <p:sp>
        <p:nvSpPr>
          <p:cNvPr id="53252" name="Rectangle 3">
            <a:extLst>
              <a:ext uri="{FF2B5EF4-FFF2-40B4-BE49-F238E27FC236}">
                <a16:creationId xmlns:a16="http://schemas.microsoft.com/office/drawing/2014/main" id="{D933E207-272B-462F-8502-A2006B9958BD}"/>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0E9170B-C2BE-4FEA-A0E5-141E0E1703E2}"/>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026C066-AE58-4116-B5DF-F74DD9307A35}" type="slidenum">
              <a:rPr lang="en-US" altLang="en-US" sz="1200"/>
              <a:pPr algn="r" eaLnBrk="1" hangingPunct="1"/>
              <a:t>18</a:t>
            </a:fld>
            <a:endParaRPr lang="en-US" altLang="en-US" sz="1200"/>
          </a:p>
        </p:txBody>
      </p:sp>
      <p:sp>
        <p:nvSpPr>
          <p:cNvPr id="55299" name="Rectangle 2">
            <a:extLst>
              <a:ext uri="{FF2B5EF4-FFF2-40B4-BE49-F238E27FC236}">
                <a16:creationId xmlns:a16="http://schemas.microsoft.com/office/drawing/2014/main" id="{471C1A3A-AEEA-4B35-B3D8-5C06A55A1BDA}"/>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0D89D2C8-6FA9-4B10-900F-7F2C869BA2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err="1">
                <a:latin typeface="Arial" panose="020B0604020202020204" pitchFamily="34" charset="0"/>
              </a:rPr>
              <a:t>NumBots</a:t>
            </a:r>
            <a:r>
              <a:rPr lang="en-GB" altLang="en-US" dirty="0">
                <a:latin typeface="Arial" panose="020B0604020202020204" pitchFamily="34" charset="0"/>
              </a:rPr>
              <a:t>- helps with fluency in mathematics skills</a:t>
            </a:r>
          </a:p>
          <a:p>
            <a:pPr eaLnBrk="1" hangingPunct="1"/>
            <a:endParaRPr lang="en-GB" altLang="en-US" dirty="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DBE56DF-A8EB-4609-AAF4-68529CF75563}" type="slidenum">
              <a:rPr lang="en-US" altLang="en-US" smtClean="0"/>
              <a:pPr>
                <a:defRPr/>
              </a:pPr>
              <a:t>19</a:t>
            </a:fld>
            <a:endParaRPr lang="en-US" altLang="en-US"/>
          </a:p>
        </p:txBody>
      </p:sp>
    </p:spTree>
    <p:extLst>
      <p:ext uri="{BB962C8B-B14F-4D97-AF65-F5344CB8AC3E}">
        <p14:creationId xmlns:p14="http://schemas.microsoft.com/office/powerpoint/2010/main" val="368204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0106E705-20CC-4DFE-A72A-9050CF4295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B30A22-2D50-4CC0-8D19-FF2AB7D095C6}" type="slidenum">
              <a:rPr lang="en-US" altLang="en-US" smtClean="0"/>
              <a:pPr/>
              <a:t>2</a:t>
            </a:fld>
            <a:endParaRPr lang="en-US" altLang="en-US"/>
          </a:p>
        </p:txBody>
      </p:sp>
      <p:sp>
        <p:nvSpPr>
          <p:cNvPr id="20483" name="Rectangle 2">
            <a:extLst>
              <a:ext uri="{FF2B5EF4-FFF2-40B4-BE49-F238E27FC236}">
                <a16:creationId xmlns:a16="http://schemas.microsoft.com/office/drawing/2014/main" id="{A4B7783C-2EB2-47F5-9BE8-307B66485BE1}"/>
              </a:ext>
            </a:extLst>
          </p:cNvPr>
          <p:cNvSpPr>
            <a:spLocks noGrp="1" noRot="1" noChangeAspect="1" noChangeArrowheads="1" noTextEdit="1"/>
          </p:cNvSpPr>
          <p:nvPr>
            <p:ph type="sldImg"/>
          </p:nvPr>
        </p:nvSpPr>
        <p:spPr>
          <a:solidFill>
            <a:srgbClr val="FFFFFF"/>
          </a:solidFill>
          <a:ln/>
        </p:spPr>
      </p:sp>
      <p:sp>
        <p:nvSpPr>
          <p:cNvPr id="20484" name="Rectangle 3">
            <a:extLst>
              <a:ext uri="{FF2B5EF4-FFF2-40B4-BE49-F238E27FC236}">
                <a16:creationId xmlns:a16="http://schemas.microsoft.com/office/drawing/2014/main" id="{1DB02D03-B42D-40AA-8152-8F5A3432414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DBE56DF-A8EB-4609-AAF4-68529CF75563}" type="slidenum">
              <a:rPr lang="en-US" altLang="en-US" smtClean="0"/>
              <a:pPr>
                <a:defRPr/>
              </a:pPr>
              <a:t>20</a:t>
            </a:fld>
            <a:endParaRPr lang="en-US" altLang="en-US"/>
          </a:p>
        </p:txBody>
      </p:sp>
    </p:spTree>
    <p:extLst>
      <p:ext uri="{BB962C8B-B14F-4D97-AF65-F5344CB8AC3E}">
        <p14:creationId xmlns:p14="http://schemas.microsoft.com/office/powerpoint/2010/main" val="2312131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18E41654-595D-43CB-8088-9EBF468BB2B3}"/>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81AB6BE-889B-4EB8-A75B-7F9107231860}" type="slidenum">
              <a:rPr lang="en-US" altLang="en-US" sz="1200"/>
              <a:pPr algn="r" eaLnBrk="1" hangingPunct="1"/>
              <a:t>21</a:t>
            </a:fld>
            <a:endParaRPr lang="en-US" altLang="en-US" sz="1200"/>
          </a:p>
        </p:txBody>
      </p:sp>
      <p:sp>
        <p:nvSpPr>
          <p:cNvPr id="62467" name="Rectangle 2">
            <a:extLst>
              <a:ext uri="{FF2B5EF4-FFF2-40B4-BE49-F238E27FC236}">
                <a16:creationId xmlns:a16="http://schemas.microsoft.com/office/drawing/2014/main" id="{4A477124-27DF-4977-A727-C15EA8EC1E9A}"/>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5C4AEE71-D524-4426-8DBD-A143B16B0D4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34E1289-B9FC-43C4-AC64-0FAC068C1DAE}"/>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0E9CB68-6216-4CFB-8610-7F96A20482D0}" type="slidenum">
              <a:rPr lang="en-US" altLang="en-US" sz="1200"/>
              <a:pPr algn="r" eaLnBrk="1" hangingPunct="1"/>
              <a:t>22</a:t>
            </a:fld>
            <a:endParaRPr lang="en-US" altLang="en-US" sz="1200"/>
          </a:p>
        </p:txBody>
      </p:sp>
      <p:sp>
        <p:nvSpPr>
          <p:cNvPr id="64515" name="Rectangle 2">
            <a:extLst>
              <a:ext uri="{FF2B5EF4-FFF2-40B4-BE49-F238E27FC236}">
                <a16:creationId xmlns:a16="http://schemas.microsoft.com/office/drawing/2014/main" id="{8EFE3BA7-C791-4C5D-A0C7-C3F274AD4FFC}"/>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D240D58C-1A11-486A-B24F-B184D8B3BA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CC0B94DB-32B5-4323-B179-A164D931B2CC}"/>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1DEC6FC-896E-4355-927C-FB2A9EE99E2F}" type="slidenum">
              <a:rPr lang="en-US" altLang="en-US" sz="1200"/>
              <a:pPr algn="r" eaLnBrk="1" hangingPunct="1"/>
              <a:t>3</a:t>
            </a:fld>
            <a:endParaRPr lang="en-US" altLang="en-US" sz="1200"/>
          </a:p>
        </p:txBody>
      </p:sp>
      <p:sp>
        <p:nvSpPr>
          <p:cNvPr id="22531" name="Rectangle 2">
            <a:extLst>
              <a:ext uri="{FF2B5EF4-FFF2-40B4-BE49-F238E27FC236}">
                <a16:creationId xmlns:a16="http://schemas.microsoft.com/office/drawing/2014/main" id="{018CEEEF-60D0-4393-B8F3-21F99BA5F196}"/>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67A615A7-860B-43EA-B1CE-386DFFA8E46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919DA93-1095-49BD-8337-6B73B17842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382EE2-D6ED-4CE3-91E1-42B930C89334}" type="slidenum">
              <a:rPr lang="en-US" altLang="en-US" smtClean="0"/>
              <a:pPr/>
              <a:t>4</a:t>
            </a:fld>
            <a:endParaRPr lang="en-US" altLang="en-US"/>
          </a:p>
        </p:txBody>
      </p:sp>
      <p:sp>
        <p:nvSpPr>
          <p:cNvPr id="24579" name="Rectangle 2">
            <a:extLst>
              <a:ext uri="{FF2B5EF4-FFF2-40B4-BE49-F238E27FC236}">
                <a16:creationId xmlns:a16="http://schemas.microsoft.com/office/drawing/2014/main" id="{680A3F66-020E-45A3-AE8B-41B76AE0CA29}"/>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C55326B0-A163-4DFE-B81F-2D6635044ED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919DA93-1095-49BD-8337-6B73B17842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382EE2-D6ED-4CE3-91E1-42B930C89334}" type="slidenum">
              <a:rPr lang="en-US" altLang="en-US" smtClean="0"/>
              <a:pPr/>
              <a:t>5</a:t>
            </a:fld>
            <a:endParaRPr lang="en-US" altLang="en-US"/>
          </a:p>
        </p:txBody>
      </p:sp>
      <p:sp>
        <p:nvSpPr>
          <p:cNvPr id="24579" name="Rectangle 2">
            <a:extLst>
              <a:ext uri="{FF2B5EF4-FFF2-40B4-BE49-F238E27FC236}">
                <a16:creationId xmlns:a16="http://schemas.microsoft.com/office/drawing/2014/main" id="{680A3F66-020E-45A3-AE8B-41B76AE0CA29}"/>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C55326B0-A163-4DFE-B81F-2D6635044ED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01197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CA456C85-EB39-4756-A5ED-E9462684B0F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A5AB80-BE01-48BB-A381-6A6D5C0FA13B}" type="slidenum">
              <a:rPr lang="en-US" altLang="en-US" smtClean="0"/>
              <a:pPr/>
              <a:t>6</a:t>
            </a:fld>
            <a:endParaRPr lang="en-US" altLang="en-US"/>
          </a:p>
        </p:txBody>
      </p:sp>
      <p:sp>
        <p:nvSpPr>
          <p:cNvPr id="26627" name="Rectangle 2">
            <a:extLst>
              <a:ext uri="{FF2B5EF4-FFF2-40B4-BE49-F238E27FC236}">
                <a16:creationId xmlns:a16="http://schemas.microsoft.com/office/drawing/2014/main" id="{E089C0E1-98E8-4B6F-BA6E-B11FC8F5382D}"/>
              </a:ext>
            </a:extLst>
          </p:cNvPr>
          <p:cNvSpPr>
            <a:spLocks noGrp="1" noRot="1" noChangeAspect="1" noChangeArrowheads="1" noTextEdit="1"/>
          </p:cNvSpPr>
          <p:nvPr>
            <p:ph type="sldImg"/>
          </p:nvPr>
        </p:nvSpPr>
        <p:spPr>
          <a:solidFill>
            <a:srgbClr val="FFFFFF"/>
          </a:solidFill>
          <a:ln/>
        </p:spPr>
      </p:sp>
      <p:sp>
        <p:nvSpPr>
          <p:cNvPr id="26628" name="Rectangle 3">
            <a:extLst>
              <a:ext uri="{FF2B5EF4-FFF2-40B4-BE49-F238E27FC236}">
                <a16:creationId xmlns:a16="http://schemas.microsoft.com/office/drawing/2014/main" id="{89F9703B-737F-4AFB-8B2D-3C3881EE472C}"/>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Reading is taught within English and Phonics lessons, as well as one to one reading weekly with a teacher or teaching assistant. It is very helpful if children can bring their reading books and reading records into school daily so they can be read with at any point during the week.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2693FF64-B102-46F2-8DB1-B307A4747A8B}"/>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495FEE4-BA7C-4FF4-A3F2-B063331B2DFF}" type="slidenum">
              <a:rPr lang="en-US" altLang="en-US" sz="1200"/>
              <a:pPr algn="r" eaLnBrk="1" hangingPunct="1"/>
              <a:t>7</a:t>
            </a:fld>
            <a:endParaRPr lang="en-US" altLang="en-US" sz="1200"/>
          </a:p>
        </p:txBody>
      </p:sp>
      <p:sp>
        <p:nvSpPr>
          <p:cNvPr id="32771" name="Rectangle 2">
            <a:extLst>
              <a:ext uri="{FF2B5EF4-FFF2-40B4-BE49-F238E27FC236}">
                <a16:creationId xmlns:a16="http://schemas.microsoft.com/office/drawing/2014/main" id="{6C543A4F-96A7-4CC6-BD3B-A7ECBA5C87EC}"/>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58D419E2-6A91-443C-91EA-CE38DB98BE9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Daily phonics, shared reading in class with comprehension activities, stories before </a:t>
            </a:r>
            <a:r>
              <a:rPr lang="en-GB" altLang="en-US" dirty="0" err="1">
                <a:latin typeface="Arial" panose="020B0604020202020204" pitchFamily="34" charset="0"/>
              </a:rPr>
              <a:t>hometime</a:t>
            </a:r>
            <a:r>
              <a:rPr lang="en-GB" altLang="en-US" dirty="0">
                <a:latin typeface="Arial" panose="020B0604020202020204" pitchFamily="34" charset="0"/>
              </a:rPr>
              <a:t> and home-school reading of levelled books.</a:t>
            </a:r>
          </a:p>
          <a:p>
            <a:pPr eaLnBrk="1" hangingPunct="1"/>
            <a:r>
              <a:rPr lang="en-GB" altLang="en-US" dirty="0">
                <a:latin typeface="Arial" panose="020B0604020202020204" pitchFamily="34" charset="0"/>
              </a:rPr>
              <a:t>We have access to the school Reading Hub, where we choose a book weekly to keep in class.</a:t>
            </a:r>
          </a:p>
          <a:p>
            <a:pPr eaLnBrk="1" hangingPunct="1"/>
            <a:r>
              <a:rPr lang="en-GB" altLang="en-US" dirty="0">
                <a:latin typeface="Arial" panose="020B0604020202020204" pitchFamily="34" charset="0"/>
              </a:rPr>
              <a:t>It is very important that children access a range of different texts, our new reading scheme reflects this a range of fiction, non-fiction and classic texts.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3D269924-CFBC-4D26-B061-8B649E43FFCE}"/>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AF0D9C8-1718-426A-BACE-42923F302126}" type="slidenum">
              <a:rPr lang="en-US" altLang="en-US" sz="1200"/>
              <a:pPr algn="r" eaLnBrk="1" hangingPunct="1"/>
              <a:t>8</a:t>
            </a:fld>
            <a:endParaRPr lang="en-US" altLang="en-US" sz="1200"/>
          </a:p>
        </p:txBody>
      </p:sp>
      <p:sp>
        <p:nvSpPr>
          <p:cNvPr id="36867" name="Rectangle 2">
            <a:extLst>
              <a:ext uri="{FF2B5EF4-FFF2-40B4-BE49-F238E27FC236}">
                <a16:creationId xmlns:a16="http://schemas.microsoft.com/office/drawing/2014/main" id="{B7F7A1E0-DFF3-465C-A3BF-7AFE1A1C31C1}"/>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F01E9187-428B-4D1C-97BE-A5CF9ADE0FA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Encourage and demonstrate segmenting of unfamiliar words rather than just giving them the answer.</a:t>
            </a:r>
          </a:p>
          <a:p>
            <a:pPr eaLnBrk="1" hangingPunct="1"/>
            <a:r>
              <a:rPr lang="en-GB" altLang="en-US" dirty="0">
                <a:latin typeface="Arial" panose="020B0604020202020204" pitchFamily="34" charset="0"/>
              </a:rPr>
              <a:t>Discuss what has happened or might happen in a story to promote comprehension skills.</a:t>
            </a:r>
          </a:p>
          <a:p>
            <a:pPr eaLnBrk="1" hangingPunct="1"/>
            <a:r>
              <a:rPr lang="en-GB" altLang="en-US" dirty="0">
                <a:latin typeface="Arial" panose="020B0604020202020204" pitchFamily="34" charset="0"/>
              </a:rPr>
              <a:t>It is so important that children have the opportunity to read aloud to an adult as much as possible as well as hearing adults read to them, by hearing expressive and fluent reading </a:t>
            </a:r>
            <a:r>
              <a:rPr lang="en-GB" altLang="en-US" dirty="0" err="1">
                <a:latin typeface="Arial" panose="020B0604020202020204" pitchFamily="34" charset="0"/>
              </a:rPr>
              <a:t>chn</a:t>
            </a:r>
            <a:r>
              <a:rPr lang="en-GB" altLang="en-US" dirty="0">
                <a:latin typeface="Arial" panose="020B0604020202020204" pitchFamily="34" charset="0"/>
              </a:rPr>
              <a:t> can pick up new skills in their own reading.</a:t>
            </a:r>
          </a:p>
          <a:p>
            <a:pPr eaLnBrk="1" hangingPunct="1"/>
            <a:r>
              <a:rPr lang="en-GB" altLang="en-US" dirty="0">
                <a:latin typeface="Arial" panose="020B0604020202020204" pitchFamily="34" charset="0"/>
              </a:rPr>
              <a:t>Progression of Reading Skills on school website, as well as Phonics sound mats for practise of digraph recognition at home or to support identifying graphemes in their reading.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82A0C75-7BA0-40EE-9843-28BBA5EA76B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9F7AC1-B539-47BE-BB1E-346C63F89518}" type="slidenum">
              <a:rPr lang="en-US" altLang="en-US" smtClean="0"/>
              <a:pPr/>
              <a:t>9</a:t>
            </a:fld>
            <a:endParaRPr lang="en-US" altLang="en-US"/>
          </a:p>
        </p:txBody>
      </p:sp>
      <p:sp>
        <p:nvSpPr>
          <p:cNvPr id="28675" name="Rectangle 2">
            <a:extLst>
              <a:ext uri="{FF2B5EF4-FFF2-40B4-BE49-F238E27FC236}">
                <a16:creationId xmlns:a16="http://schemas.microsoft.com/office/drawing/2014/main" id="{AF64B426-3F2F-42A3-924C-BF3B0829F5EC}"/>
              </a:ext>
            </a:extLst>
          </p:cNvPr>
          <p:cNvSpPr>
            <a:spLocks noGrp="1" noRot="1" noChangeAspect="1"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id="{FF43E819-83F9-445D-BDE3-4DBADCB570A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Use of phonics to form words is the foundation of Year 1 writing. We encourage say it, sound it, write it to tackle new words. </a:t>
            </a:r>
          </a:p>
          <a:p>
            <a:pPr eaLnBrk="1" hangingPunct="1"/>
            <a:r>
              <a:rPr lang="en-GB" altLang="en-US" dirty="0">
                <a:latin typeface="Arial" panose="020B0604020202020204" pitchFamily="34" charset="0"/>
              </a:rPr>
              <a:t>CEW are learnt, practised and revisited in phonics lessons and available on display in class.</a:t>
            </a:r>
          </a:p>
          <a:p>
            <a:pPr eaLnBrk="1" hangingPunct="1"/>
            <a:r>
              <a:rPr lang="en-GB" altLang="en-US" dirty="0">
                <a:latin typeface="Arial" panose="020B0604020202020204" pitchFamily="34" charset="0"/>
              </a:rPr>
              <a:t>3 times a week we have stand alone handwriting sessions were we focus on correct sitting, pencil grip and letter formation to promote good writing technique in lessons. </a:t>
            </a:r>
          </a:p>
          <a:p>
            <a:pPr eaLnBrk="1" hangingPunct="1"/>
            <a:r>
              <a:rPr lang="en-GB" altLang="en-US" dirty="0">
                <a:latin typeface="Arial" panose="020B0604020202020204" pitchFamily="34" charset="0"/>
              </a:rPr>
              <a:t>We start from dictating sentences for the </a:t>
            </a:r>
            <a:r>
              <a:rPr lang="en-GB" altLang="en-US" dirty="0" err="1">
                <a:latin typeface="Arial" panose="020B0604020202020204" pitchFamily="34" charset="0"/>
              </a:rPr>
              <a:t>chn</a:t>
            </a:r>
            <a:r>
              <a:rPr lang="en-GB" altLang="en-US" dirty="0">
                <a:latin typeface="Arial" panose="020B0604020202020204" pitchFamily="34" charset="0"/>
              </a:rPr>
              <a:t> to write, then building their own sentences (counting out the words in their sentence and reciting it to writing it down). Eventually </a:t>
            </a:r>
            <a:r>
              <a:rPr lang="en-GB" altLang="en-US" dirty="0" err="1">
                <a:latin typeface="Arial" panose="020B0604020202020204" pitchFamily="34" charset="0"/>
              </a:rPr>
              <a:t>chn</a:t>
            </a:r>
            <a:r>
              <a:rPr lang="en-GB" altLang="en-US" dirty="0">
                <a:latin typeface="Arial" panose="020B0604020202020204" pitchFamily="34" charset="0"/>
              </a:rPr>
              <a:t> will confidently sequence sentences together to form short narratives. </a:t>
            </a:r>
          </a:p>
          <a:p>
            <a:pPr eaLnBrk="1" hangingPunct="1"/>
            <a:r>
              <a:rPr lang="en-GB" altLang="en-US" dirty="0">
                <a:latin typeface="Arial" panose="020B0604020202020204" pitchFamily="34" charset="0"/>
              </a:rPr>
              <a:t>By the end of the year </a:t>
            </a:r>
            <a:r>
              <a:rPr lang="en-GB" altLang="en-US" dirty="0" err="1">
                <a:latin typeface="Arial" panose="020B0604020202020204" pitchFamily="34" charset="0"/>
              </a:rPr>
              <a:t>chn</a:t>
            </a:r>
            <a:r>
              <a:rPr lang="en-GB" altLang="en-US" dirty="0">
                <a:latin typeface="Arial" panose="020B0604020202020204" pitchFamily="34" charset="0"/>
              </a:rPr>
              <a:t> will be able to use capital letters and full stops in sentences, as well as understanding why a writer uses these and commas, question marks and exclamation marks. end of year expectations on website.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FF37646-D01B-4F38-B129-A3DDC9C6D66F}"/>
              </a:ext>
            </a:extLst>
          </p:cNvPr>
          <p:cNvGrpSpPr>
            <a:grpSpLocks/>
          </p:cNvGrpSpPr>
          <p:nvPr/>
        </p:nvGrpSpPr>
        <p:grpSpPr bwMode="auto">
          <a:xfrm>
            <a:off x="0" y="927100"/>
            <a:ext cx="8991600" cy="4495800"/>
            <a:chOff x="0" y="584"/>
            <a:chExt cx="5664" cy="2832"/>
          </a:xfrm>
        </p:grpSpPr>
        <p:sp>
          <p:nvSpPr>
            <p:cNvPr id="5" name="AutoShape 3">
              <a:extLst>
                <a:ext uri="{FF2B5EF4-FFF2-40B4-BE49-F238E27FC236}">
                  <a16:creationId xmlns:a16="http://schemas.microsoft.com/office/drawing/2014/main" id="{E12C7D5F-232C-4559-941F-2F9384604721}"/>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6" name="Rectangle 4">
              <a:extLst>
                <a:ext uri="{FF2B5EF4-FFF2-40B4-BE49-F238E27FC236}">
                  <a16:creationId xmlns:a16="http://schemas.microsoft.com/office/drawing/2014/main" id="{4D92091D-2F26-4E5C-AE2B-D3F30C307354}"/>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7" name="AutoShape 5">
              <a:extLst>
                <a:ext uri="{FF2B5EF4-FFF2-40B4-BE49-F238E27FC236}">
                  <a16:creationId xmlns:a16="http://schemas.microsoft.com/office/drawing/2014/main" id="{BF78F2B9-10EF-4119-83ED-31DE2FF3C96B}"/>
                </a:ext>
              </a:extLst>
            </p:cNvPr>
            <p:cNvSpPr>
              <a:spLocks noChangeArrowheads="1"/>
            </p:cNvSpPr>
            <p:nvPr userDrawn="1"/>
          </p:nvSpPr>
          <p:spPr bwMode="blackWhite">
            <a:xfrm>
              <a:off x="0" y="872"/>
              <a:ext cx="5664" cy="1152"/>
            </a:xfrm>
            <a:custGeom>
              <a:avLst/>
              <a:gdLst>
                <a:gd name="T0" fmla="*/ 0 w 4917"/>
                <a:gd name="T1" fmla="*/ 0 h 1000"/>
                <a:gd name="T2" fmla="*/ 1741123 w 4917"/>
                <a:gd name="T3" fmla="*/ 0 h 1000"/>
                <a:gd name="T4" fmla="*/ 1938721 w 4917"/>
                <a:gd name="T5" fmla="*/ 40226 h 1000"/>
                <a:gd name="T6" fmla="*/ 1741552 w 4917"/>
                <a:gd name="T7" fmla="*/ 80317 h 1000"/>
                <a:gd name="T8" fmla="*/ 0 w 4917"/>
                <a:gd name="T9" fmla="*/ 80317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a:extLst>
                <a:ext uri="{FF2B5EF4-FFF2-40B4-BE49-F238E27FC236}">
                  <a16:creationId xmlns:a16="http://schemas.microsoft.com/office/drawing/2014/main" id="{83FE0A04-5748-4303-895E-A4C1FB72E5CE}"/>
                </a:ext>
              </a:extLst>
            </p:cNvPr>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51207" name="Rectangle 7"/>
          <p:cNvSpPr>
            <a:spLocks noGrp="1" noChangeArrowheads="1"/>
          </p:cNvSpPr>
          <p:nvPr>
            <p:ph type="ctrTitle"/>
          </p:nvPr>
        </p:nvSpPr>
        <p:spPr>
          <a:xfrm>
            <a:off x="228600" y="1427163"/>
            <a:ext cx="8077200" cy="1609725"/>
          </a:xfrm>
        </p:spPr>
        <p:txBody>
          <a:bodyPr/>
          <a:lstStyle>
            <a:lvl1pPr>
              <a:defRPr sz="4600"/>
            </a:lvl1pPr>
          </a:lstStyle>
          <a:p>
            <a:pPr lvl="0"/>
            <a:r>
              <a:rPr lang="en-US" noProof="0"/>
              <a:t>Click to edit Master title style</a:t>
            </a:r>
          </a:p>
        </p:txBody>
      </p:sp>
      <p:sp>
        <p:nvSpPr>
          <p:cNvPr id="5120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noProof="0"/>
              <a:t>Click to edit Master subtitle style</a:t>
            </a:r>
          </a:p>
        </p:txBody>
      </p:sp>
      <p:sp>
        <p:nvSpPr>
          <p:cNvPr id="9" name="Rectangle 9">
            <a:extLst>
              <a:ext uri="{FF2B5EF4-FFF2-40B4-BE49-F238E27FC236}">
                <a16:creationId xmlns:a16="http://schemas.microsoft.com/office/drawing/2014/main" id="{BD5C5AC1-D7E5-48CC-8E05-0F1927379798}"/>
              </a:ext>
            </a:extLst>
          </p:cNvPr>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10" name="Rectangle 10">
            <a:extLst>
              <a:ext uri="{FF2B5EF4-FFF2-40B4-BE49-F238E27FC236}">
                <a16:creationId xmlns:a16="http://schemas.microsoft.com/office/drawing/2014/main" id="{0399C79F-A25B-48BD-A568-B185F90F811A}"/>
              </a:ext>
            </a:extLst>
          </p:cNvPr>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11" name="Rectangle 11">
            <a:extLst>
              <a:ext uri="{FF2B5EF4-FFF2-40B4-BE49-F238E27FC236}">
                <a16:creationId xmlns:a16="http://schemas.microsoft.com/office/drawing/2014/main" id="{E24A822B-2B26-47F4-9B2F-EC4FEA1B5A75}"/>
              </a:ext>
            </a:extLst>
          </p:cNvPr>
          <p:cNvSpPr>
            <a:spLocks noGrp="1" noChangeArrowheads="1"/>
          </p:cNvSpPr>
          <p:nvPr>
            <p:ph type="sldNum" sz="quarter" idx="12"/>
          </p:nvPr>
        </p:nvSpPr>
        <p:spPr>
          <a:xfrm>
            <a:off x="6553200" y="6248400"/>
            <a:ext cx="2133600" cy="471488"/>
          </a:xfrm>
        </p:spPr>
        <p:txBody>
          <a:bodyPr/>
          <a:lstStyle>
            <a:lvl1pPr>
              <a:defRPr/>
            </a:lvl1pPr>
          </a:lstStyle>
          <a:p>
            <a:pPr>
              <a:defRPr/>
            </a:pPr>
            <a:fld id="{DCA49753-F089-4A8D-BF69-7D5CBCF3FC0B}" type="slidenum">
              <a:rPr lang="en-US" altLang="en-US"/>
              <a:pPr>
                <a:defRPr/>
              </a:pPr>
              <a:t>‹#›</a:t>
            </a:fld>
            <a:endParaRPr lang="en-US" altLang="en-US"/>
          </a:p>
        </p:txBody>
      </p:sp>
    </p:spTree>
    <p:extLst>
      <p:ext uri="{BB962C8B-B14F-4D97-AF65-F5344CB8AC3E}">
        <p14:creationId xmlns:p14="http://schemas.microsoft.com/office/powerpoint/2010/main" val="277143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06294071-A3C5-4C7E-922C-B201A47B97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A5923F13-A8BC-4F92-B600-F98233AA36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B75F87B6-9100-432A-8B79-4460E91251F2}"/>
              </a:ext>
            </a:extLst>
          </p:cNvPr>
          <p:cNvSpPr>
            <a:spLocks noGrp="1" noChangeArrowheads="1"/>
          </p:cNvSpPr>
          <p:nvPr>
            <p:ph type="sldNum" sz="quarter" idx="12"/>
          </p:nvPr>
        </p:nvSpPr>
        <p:spPr>
          <a:ln/>
        </p:spPr>
        <p:txBody>
          <a:bodyPr/>
          <a:lstStyle>
            <a:lvl1pPr>
              <a:defRPr/>
            </a:lvl1pPr>
          </a:lstStyle>
          <a:p>
            <a:pPr>
              <a:defRPr/>
            </a:pPr>
            <a:fld id="{7C81819D-55C5-4CA6-8FF6-B72C34595410}" type="slidenum">
              <a:rPr lang="en-US" altLang="en-US"/>
              <a:pPr>
                <a:defRPr/>
              </a:pPr>
              <a:t>‹#›</a:t>
            </a:fld>
            <a:endParaRPr lang="en-US" altLang="en-US"/>
          </a:p>
        </p:txBody>
      </p:sp>
    </p:spTree>
    <p:extLst>
      <p:ext uri="{BB962C8B-B14F-4D97-AF65-F5344CB8AC3E}">
        <p14:creationId xmlns:p14="http://schemas.microsoft.com/office/powerpoint/2010/main" val="79110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5E6807E7-5F07-4570-A9B1-5D4EDFBFD4D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403AD61C-7CF7-4136-A8FF-5425FC5A5E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979F9E8B-F3BA-41AF-A997-5B3586999034}"/>
              </a:ext>
            </a:extLst>
          </p:cNvPr>
          <p:cNvSpPr>
            <a:spLocks noGrp="1" noChangeArrowheads="1"/>
          </p:cNvSpPr>
          <p:nvPr>
            <p:ph type="sldNum" sz="quarter" idx="12"/>
          </p:nvPr>
        </p:nvSpPr>
        <p:spPr>
          <a:ln/>
        </p:spPr>
        <p:txBody>
          <a:bodyPr/>
          <a:lstStyle>
            <a:lvl1pPr>
              <a:defRPr/>
            </a:lvl1pPr>
          </a:lstStyle>
          <a:p>
            <a:pPr>
              <a:defRPr/>
            </a:pPr>
            <a:fld id="{5FAE0F6E-A61D-464F-A865-820FBE497145}" type="slidenum">
              <a:rPr lang="en-US" altLang="en-US"/>
              <a:pPr>
                <a:defRPr/>
              </a:pPr>
              <a:t>‹#›</a:t>
            </a:fld>
            <a:endParaRPr lang="en-US" altLang="en-US"/>
          </a:p>
        </p:txBody>
      </p:sp>
    </p:spTree>
    <p:extLst>
      <p:ext uri="{BB962C8B-B14F-4D97-AF65-F5344CB8AC3E}">
        <p14:creationId xmlns:p14="http://schemas.microsoft.com/office/powerpoint/2010/main" val="64023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DDAB71D-D82F-4776-A9FF-2150537DFE9F}"/>
              </a:ext>
            </a:extLst>
          </p:cNvPr>
          <p:cNvGrpSpPr>
            <a:grpSpLocks/>
          </p:cNvGrpSpPr>
          <p:nvPr/>
        </p:nvGrpSpPr>
        <p:grpSpPr bwMode="auto">
          <a:xfrm>
            <a:off x="0" y="927100"/>
            <a:ext cx="8991600" cy="4495800"/>
            <a:chOff x="0" y="584"/>
            <a:chExt cx="5664" cy="2832"/>
          </a:xfrm>
        </p:grpSpPr>
        <p:sp>
          <p:nvSpPr>
            <p:cNvPr id="5" name="AutoShape 3">
              <a:extLst>
                <a:ext uri="{FF2B5EF4-FFF2-40B4-BE49-F238E27FC236}">
                  <a16:creationId xmlns:a16="http://schemas.microsoft.com/office/drawing/2014/main" id="{B5F7C43B-285A-4FF4-B319-4E84512D52B8}"/>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solidFill>
                  <a:srgbClr val="000000"/>
                </a:solidFill>
                <a:latin typeface="Times New Roman" pitchFamily="18" charset="0"/>
              </a:endParaRPr>
            </a:p>
          </p:txBody>
        </p:sp>
        <p:sp>
          <p:nvSpPr>
            <p:cNvPr id="6" name="Rectangle 4">
              <a:extLst>
                <a:ext uri="{FF2B5EF4-FFF2-40B4-BE49-F238E27FC236}">
                  <a16:creationId xmlns:a16="http://schemas.microsoft.com/office/drawing/2014/main" id="{16E914CD-4C92-4E59-98EE-4116A452B1FB}"/>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solidFill>
                  <a:srgbClr val="000000"/>
                </a:solidFill>
                <a:latin typeface="Times New Roman" pitchFamily="18" charset="0"/>
              </a:endParaRPr>
            </a:p>
          </p:txBody>
        </p:sp>
        <p:sp>
          <p:nvSpPr>
            <p:cNvPr id="7" name="AutoShape 5">
              <a:extLst>
                <a:ext uri="{FF2B5EF4-FFF2-40B4-BE49-F238E27FC236}">
                  <a16:creationId xmlns:a16="http://schemas.microsoft.com/office/drawing/2014/main" id="{207813BD-9576-45FB-90BA-5A6F7F947AA8}"/>
                </a:ext>
              </a:extLst>
            </p:cNvPr>
            <p:cNvSpPr>
              <a:spLocks noChangeArrowheads="1"/>
            </p:cNvSpPr>
            <p:nvPr userDrawn="1"/>
          </p:nvSpPr>
          <p:spPr bwMode="blackWhite">
            <a:xfrm>
              <a:off x="0" y="872"/>
              <a:ext cx="5664" cy="1152"/>
            </a:xfrm>
            <a:custGeom>
              <a:avLst/>
              <a:gdLst>
                <a:gd name="T0" fmla="*/ 0 w 4917"/>
                <a:gd name="T1" fmla="*/ 0 h 1000"/>
                <a:gd name="T2" fmla="*/ 1741123 w 4917"/>
                <a:gd name="T3" fmla="*/ 0 h 1000"/>
                <a:gd name="T4" fmla="*/ 1938721 w 4917"/>
                <a:gd name="T5" fmla="*/ 40226 h 1000"/>
                <a:gd name="T6" fmla="*/ 1741552 w 4917"/>
                <a:gd name="T7" fmla="*/ 80317 h 1000"/>
                <a:gd name="T8" fmla="*/ 0 w 4917"/>
                <a:gd name="T9" fmla="*/ 80317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a:extLst>
                <a:ext uri="{FF2B5EF4-FFF2-40B4-BE49-F238E27FC236}">
                  <a16:creationId xmlns:a16="http://schemas.microsoft.com/office/drawing/2014/main" id="{B06A3150-B46A-468D-9527-1AA0692A01F0}"/>
                </a:ext>
              </a:extLst>
            </p:cNvPr>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51207" name="Rectangle 7"/>
          <p:cNvSpPr>
            <a:spLocks noGrp="1" noChangeArrowheads="1"/>
          </p:cNvSpPr>
          <p:nvPr>
            <p:ph type="ctrTitle"/>
          </p:nvPr>
        </p:nvSpPr>
        <p:spPr>
          <a:xfrm>
            <a:off x="228600" y="1427163"/>
            <a:ext cx="8077200" cy="1609725"/>
          </a:xfrm>
        </p:spPr>
        <p:txBody>
          <a:bodyPr/>
          <a:lstStyle>
            <a:lvl1pPr>
              <a:defRPr sz="4600"/>
            </a:lvl1pPr>
          </a:lstStyle>
          <a:p>
            <a:pPr lvl="0"/>
            <a:r>
              <a:rPr lang="en-US" noProof="0"/>
              <a:t>Click to edit Master title style</a:t>
            </a:r>
          </a:p>
        </p:txBody>
      </p:sp>
      <p:sp>
        <p:nvSpPr>
          <p:cNvPr id="5120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noProof="0"/>
              <a:t>Click to edit Master subtitle style</a:t>
            </a:r>
          </a:p>
        </p:txBody>
      </p:sp>
      <p:sp>
        <p:nvSpPr>
          <p:cNvPr id="9" name="Rectangle 9">
            <a:extLst>
              <a:ext uri="{FF2B5EF4-FFF2-40B4-BE49-F238E27FC236}">
                <a16:creationId xmlns:a16="http://schemas.microsoft.com/office/drawing/2014/main" id="{3264C4BB-8A2B-4104-BD28-A4A73912AC07}"/>
              </a:ext>
            </a:extLst>
          </p:cNvPr>
          <p:cNvSpPr>
            <a:spLocks noGrp="1" noChangeArrowheads="1"/>
          </p:cNvSpPr>
          <p:nvPr>
            <p:ph type="dt" sz="half" idx="10"/>
          </p:nvPr>
        </p:nvSpPr>
        <p:spPr>
          <a:xfrm>
            <a:off x="457200" y="6248400"/>
            <a:ext cx="2133600" cy="471488"/>
          </a:xfrm>
        </p:spPr>
        <p:txBody>
          <a:bodyPr/>
          <a:lstStyle>
            <a:lvl1pPr>
              <a:defRPr>
                <a:latin typeface="Arial" charset="0"/>
              </a:defRPr>
            </a:lvl1pPr>
          </a:lstStyle>
          <a:p>
            <a:pPr>
              <a:defRPr/>
            </a:pPr>
            <a:endParaRPr lang="en-US"/>
          </a:p>
        </p:txBody>
      </p:sp>
      <p:sp>
        <p:nvSpPr>
          <p:cNvPr id="10" name="Rectangle 10">
            <a:extLst>
              <a:ext uri="{FF2B5EF4-FFF2-40B4-BE49-F238E27FC236}">
                <a16:creationId xmlns:a16="http://schemas.microsoft.com/office/drawing/2014/main" id="{D20C1264-24A5-4BA8-8988-8CFF8FA4EBCA}"/>
              </a:ext>
            </a:extLst>
          </p:cNvPr>
          <p:cNvSpPr>
            <a:spLocks noGrp="1" noChangeArrowheads="1"/>
          </p:cNvSpPr>
          <p:nvPr>
            <p:ph type="ftr" sz="quarter" idx="11"/>
          </p:nvPr>
        </p:nvSpPr>
        <p:spPr>
          <a:xfrm>
            <a:off x="3124200" y="6253163"/>
            <a:ext cx="2895600" cy="457200"/>
          </a:xfrm>
        </p:spPr>
        <p:txBody>
          <a:bodyPr/>
          <a:lstStyle>
            <a:lvl1pPr>
              <a:defRPr>
                <a:latin typeface="Arial" charset="0"/>
              </a:defRPr>
            </a:lvl1pPr>
          </a:lstStyle>
          <a:p>
            <a:pPr>
              <a:defRPr/>
            </a:pPr>
            <a:endParaRPr lang="en-US"/>
          </a:p>
        </p:txBody>
      </p:sp>
      <p:sp>
        <p:nvSpPr>
          <p:cNvPr id="11" name="Rectangle 11">
            <a:extLst>
              <a:ext uri="{FF2B5EF4-FFF2-40B4-BE49-F238E27FC236}">
                <a16:creationId xmlns:a16="http://schemas.microsoft.com/office/drawing/2014/main" id="{2D861605-CF3F-4D86-83CA-013F12162BB1}"/>
              </a:ext>
            </a:extLst>
          </p:cNvPr>
          <p:cNvSpPr>
            <a:spLocks noGrp="1" noChangeArrowheads="1"/>
          </p:cNvSpPr>
          <p:nvPr>
            <p:ph type="sldNum" sz="quarter" idx="12"/>
          </p:nvPr>
        </p:nvSpPr>
        <p:spPr>
          <a:xfrm>
            <a:off x="6553200" y="6248400"/>
            <a:ext cx="2133600" cy="471488"/>
          </a:xfrm>
        </p:spPr>
        <p:txBody>
          <a:bodyPr/>
          <a:lstStyle>
            <a:lvl1pPr>
              <a:defRPr/>
            </a:lvl1pPr>
          </a:lstStyle>
          <a:p>
            <a:pPr>
              <a:defRPr/>
            </a:pPr>
            <a:fld id="{01AF0F68-5750-424E-BF54-D64B532A0758}" type="slidenum">
              <a:rPr lang="en-US" altLang="en-US"/>
              <a:pPr>
                <a:defRPr/>
              </a:pPr>
              <a:t>‹#›</a:t>
            </a:fld>
            <a:endParaRPr lang="en-US" altLang="en-US"/>
          </a:p>
        </p:txBody>
      </p:sp>
    </p:spTree>
    <p:extLst>
      <p:ext uri="{BB962C8B-B14F-4D97-AF65-F5344CB8AC3E}">
        <p14:creationId xmlns:p14="http://schemas.microsoft.com/office/powerpoint/2010/main" val="3295888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9F36E10C-07BA-4A2B-B0FD-704032B2EECD}"/>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9">
            <a:extLst>
              <a:ext uri="{FF2B5EF4-FFF2-40B4-BE49-F238E27FC236}">
                <a16:creationId xmlns:a16="http://schemas.microsoft.com/office/drawing/2014/main" id="{CA6F9D34-C07F-4AC7-81EA-C97BB756AED3}"/>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0">
            <a:extLst>
              <a:ext uri="{FF2B5EF4-FFF2-40B4-BE49-F238E27FC236}">
                <a16:creationId xmlns:a16="http://schemas.microsoft.com/office/drawing/2014/main" id="{8564291A-7465-4BEE-8B54-629D10614AC9}"/>
              </a:ext>
            </a:extLst>
          </p:cNvPr>
          <p:cNvSpPr>
            <a:spLocks noGrp="1" noChangeArrowheads="1"/>
          </p:cNvSpPr>
          <p:nvPr>
            <p:ph type="sldNum" sz="quarter" idx="12"/>
          </p:nvPr>
        </p:nvSpPr>
        <p:spPr/>
        <p:txBody>
          <a:bodyPr/>
          <a:lstStyle>
            <a:lvl1pPr>
              <a:defRPr/>
            </a:lvl1pPr>
          </a:lstStyle>
          <a:p>
            <a:pPr>
              <a:defRPr/>
            </a:pPr>
            <a:fld id="{AD10B4FE-E573-486D-BBD3-F1F38BDA0F6E}" type="slidenum">
              <a:rPr lang="en-US" altLang="en-US"/>
              <a:pPr>
                <a:defRPr/>
              </a:pPr>
              <a:t>‹#›</a:t>
            </a:fld>
            <a:endParaRPr lang="en-US" altLang="en-US"/>
          </a:p>
        </p:txBody>
      </p:sp>
    </p:spTree>
    <p:extLst>
      <p:ext uri="{BB962C8B-B14F-4D97-AF65-F5344CB8AC3E}">
        <p14:creationId xmlns:p14="http://schemas.microsoft.com/office/powerpoint/2010/main" val="24792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CBCB8A9B-B35A-406D-BAF9-64B7BDB53447}"/>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9">
            <a:extLst>
              <a:ext uri="{FF2B5EF4-FFF2-40B4-BE49-F238E27FC236}">
                <a16:creationId xmlns:a16="http://schemas.microsoft.com/office/drawing/2014/main" id="{49DFC27D-3008-45EF-B2C4-EC982DF410CD}"/>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0">
            <a:extLst>
              <a:ext uri="{FF2B5EF4-FFF2-40B4-BE49-F238E27FC236}">
                <a16:creationId xmlns:a16="http://schemas.microsoft.com/office/drawing/2014/main" id="{DBEBC41C-BF7E-4A66-9B52-C73F9ACDD1C7}"/>
              </a:ext>
            </a:extLst>
          </p:cNvPr>
          <p:cNvSpPr>
            <a:spLocks noGrp="1" noChangeArrowheads="1"/>
          </p:cNvSpPr>
          <p:nvPr>
            <p:ph type="sldNum" sz="quarter" idx="12"/>
          </p:nvPr>
        </p:nvSpPr>
        <p:spPr/>
        <p:txBody>
          <a:bodyPr/>
          <a:lstStyle>
            <a:lvl1pPr>
              <a:defRPr/>
            </a:lvl1pPr>
          </a:lstStyle>
          <a:p>
            <a:pPr>
              <a:defRPr/>
            </a:pPr>
            <a:fld id="{2F02EDC1-F86C-47C3-9962-C4DB676C1090}" type="slidenum">
              <a:rPr lang="en-US" altLang="en-US"/>
              <a:pPr>
                <a:defRPr/>
              </a:pPr>
              <a:t>‹#›</a:t>
            </a:fld>
            <a:endParaRPr lang="en-US" altLang="en-US"/>
          </a:p>
        </p:txBody>
      </p:sp>
    </p:spTree>
    <p:extLst>
      <p:ext uri="{BB962C8B-B14F-4D97-AF65-F5344CB8AC3E}">
        <p14:creationId xmlns:p14="http://schemas.microsoft.com/office/powerpoint/2010/main" val="1682653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3E709C2E-0AB4-44FE-8F29-D7084CA0756C}"/>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9">
            <a:extLst>
              <a:ext uri="{FF2B5EF4-FFF2-40B4-BE49-F238E27FC236}">
                <a16:creationId xmlns:a16="http://schemas.microsoft.com/office/drawing/2014/main" id="{ADE56EBA-5EC0-4D14-9F81-BAE52D39C007}"/>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0">
            <a:extLst>
              <a:ext uri="{FF2B5EF4-FFF2-40B4-BE49-F238E27FC236}">
                <a16:creationId xmlns:a16="http://schemas.microsoft.com/office/drawing/2014/main" id="{FF0BC2C0-A182-46D6-AD3B-9DB1340A169B}"/>
              </a:ext>
            </a:extLst>
          </p:cNvPr>
          <p:cNvSpPr>
            <a:spLocks noGrp="1" noChangeArrowheads="1"/>
          </p:cNvSpPr>
          <p:nvPr>
            <p:ph type="sldNum" sz="quarter" idx="12"/>
          </p:nvPr>
        </p:nvSpPr>
        <p:spPr/>
        <p:txBody>
          <a:bodyPr/>
          <a:lstStyle>
            <a:lvl1pPr>
              <a:defRPr/>
            </a:lvl1pPr>
          </a:lstStyle>
          <a:p>
            <a:pPr>
              <a:defRPr/>
            </a:pPr>
            <a:fld id="{181D4043-9E9C-4FB9-96D1-151B21325344}" type="slidenum">
              <a:rPr lang="en-US" altLang="en-US"/>
              <a:pPr>
                <a:defRPr/>
              </a:pPr>
              <a:t>‹#›</a:t>
            </a:fld>
            <a:endParaRPr lang="en-US" altLang="en-US"/>
          </a:p>
        </p:txBody>
      </p:sp>
    </p:spTree>
    <p:extLst>
      <p:ext uri="{BB962C8B-B14F-4D97-AF65-F5344CB8AC3E}">
        <p14:creationId xmlns:p14="http://schemas.microsoft.com/office/powerpoint/2010/main" val="200840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76BB06AD-B405-4261-830A-F818F4048B70}"/>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8" name="Rectangle 9">
            <a:extLst>
              <a:ext uri="{FF2B5EF4-FFF2-40B4-BE49-F238E27FC236}">
                <a16:creationId xmlns:a16="http://schemas.microsoft.com/office/drawing/2014/main" id="{294B2E8E-C068-45A4-B788-71582096C696}"/>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9" name="Rectangle 10">
            <a:extLst>
              <a:ext uri="{FF2B5EF4-FFF2-40B4-BE49-F238E27FC236}">
                <a16:creationId xmlns:a16="http://schemas.microsoft.com/office/drawing/2014/main" id="{7797F096-1885-4EA1-B130-60E553B4A7D4}"/>
              </a:ext>
            </a:extLst>
          </p:cNvPr>
          <p:cNvSpPr>
            <a:spLocks noGrp="1" noChangeArrowheads="1"/>
          </p:cNvSpPr>
          <p:nvPr>
            <p:ph type="sldNum" sz="quarter" idx="12"/>
          </p:nvPr>
        </p:nvSpPr>
        <p:spPr/>
        <p:txBody>
          <a:bodyPr/>
          <a:lstStyle>
            <a:lvl1pPr>
              <a:defRPr/>
            </a:lvl1pPr>
          </a:lstStyle>
          <a:p>
            <a:pPr>
              <a:defRPr/>
            </a:pPr>
            <a:fld id="{91D4E6F3-A40D-49B8-AD76-26948069BA1B}" type="slidenum">
              <a:rPr lang="en-US" altLang="en-US"/>
              <a:pPr>
                <a:defRPr/>
              </a:pPr>
              <a:t>‹#›</a:t>
            </a:fld>
            <a:endParaRPr lang="en-US" altLang="en-US"/>
          </a:p>
        </p:txBody>
      </p:sp>
    </p:spTree>
    <p:extLst>
      <p:ext uri="{BB962C8B-B14F-4D97-AF65-F5344CB8AC3E}">
        <p14:creationId xmlns:p14="http://schemas.microsoft.com/office/powerpoint/2010/main" val="111960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20268AE7-B682-4228-B3ED-9F0A37103ED2}"/>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4" name="Rectangle 9">
            <a:extLst>
              <a:ext uri="{FF2B5EF4-FFF2-40B4-BE49-F238E27FC236}">
                <a16:creationId xmlns:a16="http://schemas.microsoft.com/office/drawing/2014/main" id="{09CF8E78-EBDA-40FA-9ABD-B4F54E18AEED}"/>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5" name="Rectangle 10">
            <a:extLst>
              <a:ext uri="{FF2B5EF4-FFF2-40B4-BE49-F238E27FC236}">
                <a16:creationId xmlns:a16="http://schemas.microsoft.com/office/drawing/2014/main" id="{3DDF3E95-B2D3-48F8-894F-A99D58B7E14A}"/>
              </a:ext>
            </a:extLst>
          </p:cNvPr>
          <p:cNvSpPr>
            <a:spLocks noGrp="1" noChangeArrowheads="1"/>
          </p:cNvSpPr>
          <p:nvPr>
            <p:ph type="sldNum" sz="quarter" idx="12"/>
          </p:nvPr>
        </p:nvSpPr>
        <p:spPr/>
        <p:txBody>
          <a:bodyPr/>
          <a:lstStyle>
            <a:lvl1pPr>
              <a:defRPr/>
            </a:lvl1pPr>
          </a:lstStyle>
          <a:p>
            <a:pPr>
              <a:defRPr/>
            </a:pPr>
            <a:fld id="{749568B5-F50B-4F22-9421-2662D7A9751C}" type="slidenum">
              <a:rPr lang="en-US" altLang="en-US"/>
              <a:pPr>
                <a:defRPr/>
              </a:pPr>
              <a:t>‹#›</a:t>
            </a:fld>
            <a:endParaRPr lang="en-US" altLang="en-US"/>
          </a:p>
        </p:txBody>
      </p:sp>
    </p:spTree>
    <p:extLst>
      <p:ext uri="{BB962C8B-B14F-4D97-AF65-F5344CB8AC3E}">
        <p14:creationId xmlns:p14="http://schemas.microsoft.com/office/powerpoint/2010/main" val="3704126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5C3703F7-DA16-4F7A-B112-04DC1DC0A362}"/>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3" name="Rectangle 9">
            <a:extLst>
              <a:ext uri="{FF2B5EF4-FFF2-40B4-BE49-F238E27FC236}">
                <a16:creationId xmlns:a16="http://schemas.microsoft.com/office/drawing/2014/main" id="{7957C545-8DDC-48D3-9794-6168AEAFB7AE}"/>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10">
            <a:extLst>
              <a:ext uri="{FF2B5EF4-FFF2-40B4-BE49-F238E27FC236}">
                <a16:creationId xmlns:a16="http://schemas.microsoft.com/office/drawing/2014/main" id="{4F43D048-FB54-4942-B205-3A7325728E33}"/>
              </a:ext>
            </a:extLst>
          </p:cNvPr>
          <p:cNvSpPr>
            <a:spLocks noGrp="1" noChangeArrowheads="1"/>
          </p:cNvSpPr>
          <p:nvPr>
            <p:ph type="sldNum" sz="quarter" idx="12"/>
          </p:nvPr>
        </p:nvSpPr>
        <p:spPr/>
        <p:txBody>
          <a:bodyPr/>
          <a:lstStyle>
            <a:lvl1pPr>
              <a:defRPr/>
            </a:lvl1pPr>
          </a:lstStyle>
          <a:p>
            <a:pPr>
              <a:defRPr/>
            </a:pPr>
            <a:fld id="{2C3B2D46-4967-4986-B029-4A12F81081CC}" type="slidenum">
              <a:rPr lang="en-US" altLang="en-US"/>
              <a:pPr>
                <a:defRPr/>
              </a:pPr>
              <a:t>‹#›</a:t>
            </a:fld>
            <a:endParaRPr lang="en-US" altLang="en-US"/>
          </a:p>
        </p:txBody>
      </p:sp>
    </p:spTree>
    <p:extLst>
      <p:ext uri="{BB962C8B-B14F-4D97-AF65-F5344CB8AC3E}">
        <p14:creationId xmlns:p14="http://schemas.microsoft.com/office/powerpoint/2010/main" val="1690765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0D0C3A25-AC5E-4281-8600-BEAEAAE6DCF7}"/>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9">
            <a:extLst>
              <a:ext uri="{FF2B5EF4-FFF2-40B4-BE49-F238E27FC236}">
                <a16:creationId xmlns:a16="http://schemas.microsoft.com/office/drawing/2014/main" id="{1E47BFD0-D732-4FAC-8797-5D68E61C52BC}"/>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0">
            <a:extLst>
              <a:ext uri="{FF2B5EF4-FFF2-40B4-BE49-F238E27FC236}">
                <a16:creationId xmlns:a16="http://schemas.microsoft.com/office/drawing/2014/main" id="{F760DEB7-EB42-4C37-9B84-FDBA8E6F4B00}"/>
              </a:ext>
            </a:extLst>
          </p:cNvPr>
          <p:cNvSpPr>
            <a:spLocks noGrp="1" noChangeArrowheads="1"/>
          </p:cNvSpPr>
          <p:nvPr>
            <p:ph type="sldNum" sz="quarter" idx="12"/>
          </p:nvPr>
        </p:nvSpPr>
        <p:spPr/>
        <p:txBody>
          <a:bodyPr/>
          <a:lstStyle>
            <a:lvl1pPr>
              <a:defRPr/>
            </a:lvl1pPr>
          </a:lstStyle>
          <a:p>
            <a:pPr>
              <a:defRPr/>
            </a:pPr>
            <a:fld id="{F58DBE2A-AC34-4E0A-95E4-5D12C701A84E}" type="slidenum">
              <a:rPr lang="en-US" altLang="en-US"/>
              <a:pPr>
                <a:defRPr/>
              </a:pPr>
              <a:t>‹#›</a:t>
            </a:fld>
            <a:endParaRPr lang="en-US" altLang="en-US"/>
          </a:p>
        </p:txBody>
      </p:sp>
    </p:spTree>
    <p:extLst>
      <p:ext uri="{BB962C8B-B14F-4D97-AF65-F5344CB8AC3E}">
        <p14:creationId xmlns:p14="http://schemas.microsoft.com/office/powerpoint/2010/main" val="137342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BD461EE3-BAD4-4830-A546-D6E7CA65CA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D940170E-3DCC-4595-948C-383350FAE5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E3FE21D4-7F5B-467C-B8E5-C0FAA27D8278}"/>
              </a:ext>
            </a:extLst>
          </p:cNvPr>
          <p:cNvSpPr>
            <a:spLocks noGrp="1" noChangeArrowheads="1"/>
          </p:cNvSpPr>
          <p:nvPr>
            <p:ph type="sldNum" sz="quarter" idx="12"/>
          </p:nvPr>
        </p:nvSpPr>
        <p:spPr>
          <a:ln/>
        </p:spPr>
        <p:txBody>
          <a:bodyPr/>
          <a:lstStyle>
            <a:lvl1pPr>
              <a:defRPr/>
            </a:lvl1pPr>
          </a:lstStyle>
          <a:p>
            <a:pPr>
              <a:defRPr/>
            </a:pPr>
            <a:fld id="{9A205271-26B8-4EF6-A834-9B2E031BE557}" type="slidenum">
              <a:rPr lang="en-US" altLang="en-US"/>
              <a:pPr>
                <a:defRPr/>
              </a:pPr>
              <a:t>‹#›</a:t>
            </a:fld>
            <a:endParaRPr lang="en-US" altLang="en-US"/>
          </a:p>
        </p:txBody>
      </p:sp>
    </p:spTree>
    <p:extLst>
      <p:ext uri="{BB962C8B-B14F-4D97-AF65-F5344CB8AC3E}">
        <p14:creationId xmlns:p14="http://schemas.microsoft.com/office/powerpoint/2010/main" val="422903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00B2D982-AFA5-4627-862B-243A55683F7E}"/>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9">
            <a:extLst>
              <a:ext uri="{FF2B5EF4-FFF2-40B4-BE49-F238E27FC236}">
                <a16:creationId xmlns:a16="http://schemas.microsoft.com/office/drawing/2014/main" id="{EDC8306E-BD7E-4BF6-9BBB-00AAE92803F1}"/>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0">
            <a:extLst>
              <a:ext uri="{FF2B5EF4-FFF2-40B4-BE49-F238E27FC236}">
                <a16:creationId xmlns:a16="http://schemas.microsoft.com/office/drawing/2014/main" id="{A266110E-BCCB-47E6-AD19-282A9E6AE674}"/>
              </a:ext>
            </a:extLst>
          </p:cNvPr>
          <p:cNvSpPr>
            <a:spLocks noGrp="1" noChangeArrowheads="1"/>
          </p:cNvSpPr>
          <p:nvPr>
            <p:ph type="sldNum" sz="quarter" idx="12"/>
          </p:nvPr>
        </p:nvSpPr>
        <p:spPr/>
        <p:txBody>
          <a:bodyPr/>
          <a:lstStyle>
            <a:lvl1pPr>
              <a:defRPr/>
            </a:lvl1pPr>
          </a:lstStyle>
          <a:p>
            <a:pPr>
              <a:defRPr/>
            </a:pPr>
            <a:fld id="{3BF4EB63-ED0F-4D2F-8C17-B84AB775122B}" type="slidenum">
              <a:rPr lang="en-US" altLang="en-US"/>
              <a:pPr>
                <a:defRPr/>
              </a:pPr>
              <a:t>‹#›</a:t>
            </a:fld>
            <a:endParaRPr lang="en-US" altLang="en-US"/>
          </a:p>
        </p:txBody>
      </p:sp>
    </p:spTree>
    <p:extLst>
      <p:ext uri="{BB962C8B-B14F-4D97-AF65-F5344CB8AC3E}">
        <p14:creationId xmlns:p14="http://schemas.microsoft.com/office/powerpoint/2010/main" val="3620341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E4A20CB6-81D1-493D-81CE-A9D53B336D84}"/>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9">
            <a:extLst>
              <a:ext uri="{FF2B5EF4-FFF2-40B4-BE49-F238E27FC236}">
                <a16:creationId xmlns:a16="http://schemas.microsoft.com/office/drawing/2014/main" id="{4B25BF72-00FA-4992-BF62-05E0A7E64E9A}"/>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0">
            <a:extLst>
              <a:ext uri="{FF2B5EF4-FFF2-40B4-BE49-F238E27FC236}">
                <a16:creationId xmlns:a16="http://schemas.microsoft.com/office/drawing/2014/main" id="{8683646E-5B38-48FC-A7C9-EFA7D6B0D5F1}"/>
              </a:ext>
            </a:extLst>
          </p:cNvPr>
          <p:cNvSpPr>
            <a:spLocks noGrp="1" noChangeArrowheads="1"/>
          </p:cNvSpPr>
          <p:nvPr>
            <p:ph type="sldNum" sz="quarter" idx="12"/>
          </p:nvPr>
        </p:nvSpPr>
        <p:spPr/>
        <p:txBody>
          <a:bodyPr/>
          <a:lstStyle>
            <a:lvl1pPr>
              <a:defRPr/>
            </a:lvl1pPr>
          </a:lstStyle>
          <a:p>
            <a:pPr>
              <a:defRPr/>
            </a:pPr>
            <a:fld id="{24EAB01D-C75F-4E9B-9509-4C5419CC6EA2}" type="slidenum">
              <a:rPr lang="en-US" altLang="en-US"/>
              <a:pPr>
                <a:defRPr/>
              </a:pPr>
              <a:t>‹#›</a:t>
            </a:fld>
            <a:endParaRPr lang="en-US" altLang="en-US"/>
          </a:p>
        </p:txBody>
      </p:sp>
    </p:spTree>
    <p:extLst>
      <p:ext uri="{BB962C8B-B14F-4D97-AF65-F5344CB8AC3E}">
        <p14:creationId xmlns:p14="http://schemas.microsoft.com/office/powerpoint/2010/main" val="75379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4A66646F-8440-4744-ACC4-35738FCA4A17}"/>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9">
            <a:extLst>
              <a:ext uri="{FF2B5EF4-FFF2-40B4-BE49-F238E27FC236}">
                <a16:creationId xmlns:a16="http://schemas.microsoft.com/office/drawing/2014/main" id="{0635652F-8303-4191-B63F-75BDAC0DB6AD}"/>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0">
            <a:extLst>
              <a:ext uri="{FF2B5EF4-FFF2-40B4-BE49-F238E27FC236}">
                <a16:creationId xmlns:a16="http://schemas.microsoft.com/office/drawing/2014/main" id="{03AE6047-D772-4C7D-833A-DB97E2D6A34A}"/>
              </a:ext>
            </a:extLst>
          </p:cNvPr>
          <p:cNvSpPr>
            <a:spLocks noGrp="1" noChangeArrowheads="1"/>
          </p:cNvSpPr>
          <p:nvPr>
            <p:ph type="sldNum" sz="quarter" idx="12"/>
          </p:nvPr>
        </p:nvSpPr>
        <p:spPr/>
        <p:txBody>
          <a:bodyPr/>
          <a:lstStyle>
            <a:lvl1pPr>
              <a:defRPr/>
            </a:lvl1pPr>
          </a:lstStyle>
          <a:p>
            <a:pPr>
              <a:defRPr/>
            </a:pPr>
            <a:fld id="{9D6F2094-BA68-47E5-91AE-F431A84060CC}" type="slidenum">
              <a:rPr lang="en-US" altLang="en-US"/>
              <a:pPr>
                <a:defRPr/>
              </a:pPr>
              <a:t>‹#›</a:t>
            </a:fld>
            <a:endParaRPr lang="en-US" altLang="en-US"/>
          </a:p>
        </p:txBody>
      </p:sp>
    </p:spTree>
    <p:extLst>
      <p:ext uri="{BB962C8B-B14F-4D97-AF65-F5344CB8AC3E}">
        <p14:creationId xmlns:p14="http://schemas.microsoft.com/office/powerpoint/2010/main" val="2301977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1B4C2F3-BF2D-4AC6-9B14-DDCE65293A39}"/>
              </a:ext>
            </a:extLst>
          </p:cNvPr>
          <p:cNvGrpSpPr>
            <a:grpSpLocks/>
          </p:cNvGrpSpPr>
          <p:nvPr/>
        </p:nvGrpSpPr>
        <p:grpSpPr bwMode="auto">
          <a:xfrm>
            <a:off x="0" y="927100"/>
            <a:ext cx="8991600" cy="4495800"/>
            <a:chOff x="0" y="584"/>
            <a:chExt cx="5664" cy="2832"/>
          </a:xfrm>
        </p:grpSpPr>
        <p:sp>
          <p:nvSpPr>
            <p:cNvPr id="5" name="AutoShape 3">
              <a:extLst>
                <a:ext uri="{FF2B5EF4-FFF2-40B4-BE49-F238E27FC236}">
                  <a16:creationId xmlns:a16="http://schemas.microsoft.com/office/drawing/2014/main" id="{120C42D8-F9CD-476C-8120-60AEC77F5D81}"/>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6" name="Rectangle 4">
              <a:extLst>
                <a:ext uri="{FF2B5EF4-FFF2-40B4-BE49-F238E27FC236}">
                  <a16:creationId xmlns:a16="http://schemas.microsoft.com/office/drawing/2014/main" id="{0187FCD4-BED3-43D6-BAA9-ED4DECF5815D}"/>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7" name="AutoShape 5">
              <a:extLst>
                <a:ext uri="{FF2B5EF4-FFF2-40B4-BE49-F238E27FC236}">
                  <a16:creationId xmlns:a16="http://schemas.microsoft.com/office/drawing/2014/main" id="{C3ECE47C-BECA-45A9-B001-3477B41A1FC0}"/>
                </a:ext>
              </a:extLst>
            </p:cNvPr>
            <p:cNvSpPr>
              <a:spLocks noChangeArrowheads="1"/>
            </p:cNvSpPr>
            <p:nvPr userDrawn="1"/>
          </p:nvSpPr>
          <p:spPr bwMode="blackWhite">
            <a:xfrm>
              <a:off x="0" y="872"/>
              <a:ext cx="5664" cy="1152"/>
            </a:xfrm>
            <a:custGeom>
              <a:avLst/>
              <a:gdLst>
                <a:gd name="T0" fmla="*/ 0 w 4917"/>
                <a:gd name="T1" fmla="*/ 0 h 1000"/>
                <a:gd name="T2" fmla="*/ 6217799 w 4917"/>
                <a:gd name="T3" fmla="*/ 0 h 1000"/>
                <a:gd name="T4" fmla="*/ 6923448 w 4917"/>
                <a:gd name="T5" fmla="*/ 143740 h 1000"/>
                <a:gd name="T6" fmla="*/ 6219331 w 4917"/>
                <a:gd name="T7" fmla="*/ 286998 h 1000"/>
                <a:gd name="T8" fmla="*/ 0 w 4917"/>
                <a:gd name="T9" fmla="*/ 286998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a:extLst>
                <a:ext uri="{FF2B5EF4-FFF2-40B4-BE49-F238E27FC236}">
                  <a16:creationId xmlns:a16="http://schemas.microsoft.com/office/drawing/2014/main" id="{2662FD6A-5EA1-485D-80BB-CB362A44826F}"/>
                </a:ext>
              </a:extLst>
            </p:cNvPr>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51207" name="Rectangle 7"/>
          <p:cNvSpPr>
            <a:spLocks noGrp="1" noChangeArrowheads="1"/>
          </p:cNvSpPr>
          <p:nvPr>
            <p:ph type="ctrTitle"/>
          </p:nvPr>
        </p:nvSpPr>
        <p:spPr>
          <a:xfrm>
            <a:off x="228600" y="1427163"/>
            <a:ext cx="8077200" cy="1609725"/>
          </a:xfrm>
        </p:spPr>
        <p:txBody>
          <a:bodyPr/>
          <a:lstStyle>
            <a:lvl1pPr>
              <a:defRPr sz="4600"/>
            </a:lvl1pPr>
          </a:lstStyle>
          <a:p>
            <a:pPr lvl="0"/>
            <a:r>
              <a:rPr lang="en-US" noProof="0"/>
              <a:t>Click to edit Master title style</a:t>
            </a:r>
          </a:p>
        </p:txBody>
      </p:sp>
      <p:sp>
        <p:nvSpPr>
          <p:cNvPr id="5120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noProof="0"/>
              <a:t>Click to edit Master subtitle style</a:t>
            </a:r>
          </a:p>
        </p:txBody>
      </p:sp>
      <p:sp>
        <p:nvSpPr>
          <p:cNvPr id="9" name="Rectangle 9">
            <a:extLst>
              <a:ext uri="{FF2B5EF4-FFF2-40B4-BE49-F238E27FC236}">
                <a16:creationId xmlns:a16="http://schemas.microsoft.com/office/drawing/2014/main" id="{7C0C4919-3AC6-4E59-AC67-689361BE876B}"/>
              </a:ext>
            </a:extLst>
          </p:cNvPr>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10" name="Rectangle 10">
            <a:extLst>
              <a:ext uri="{FF2B5EF4-FFF2-40B4-BE49-F238E27FC236}">
                <a16:creationId xmlns:a16="http://schemas.microsoft.com/office/drawing/2014/main" id="{58DCDF4B-7032-4B59-B05F-1FDB68BEB1DE}"/>
              </a:ext>
            </a:extLst>
          </p:cNvPr>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11" name="Rectangle 11">
            <a:extLst>
              <a:ext uri="{FF2B5EF4-FFF2-40B4-BE49-F238E27FC236}">
                <a16:creationId xmlns:a16="http://schemas.microsoft.com/office/drawing/2014/main" id="{1E07AC0E-E923-4729-9B36-0EAE96696732}"/>
              </a:ext>
            </a:extLst>
          </p:cNvPr>
          <p:cNvSpPr>
            <a:spLocks noGrp="1" noChangeArrowheads="1"/>
          </p:cNvSpPr>
          <p:nvPr>
            <p:ph type="sldNum" sz="quarter" idx="12"/>
          </p:nvPr>
        </p:nvSpPr>
        <p:spPr>
          <a:xfrm>
            <a:off x="6553200" y="6248400"/>
            <a:ext cx="2133600" cy="471488"/>
          </a:xfrm>
        </p:spPr>
        <p:txBody>
          <a:bodyPr/>
          <a:lstStyle>
            <a:lvl1pPr>
              <a:defRPr/>
            </a:lvl1pPr>
          </a:lstStyle>
          <a:p>
            <a:pPr>
              <a:defRPr/>
            </a:pPr>
            <a:fld id="{8E9012EB-8FF2-4921-8D69-05670A3927C8}" type="slidenum">
              <a:rPr lang="en-US" altLang="en-US"/>
              <a:pPr>
                <a:defRPr/>
              </a:pPr>
              <a:t>‹#›</a:t>
            </a:fld>
            <a:endParaRPr lang="en-US" altLang="en-US"/>
          </a:p>
        </p:txBody>
      </p:sp>
    </p:spTree>
    <p:extLst>
      <p:ext uri="{BB962C8B-B14F-4D97-AF65-F5344CB8AC3E}">
        <p14:creationId xmlns:p14="http://schemas.microsoft.com/office/powerpoint/2010/main" val="575302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549C4B25-F501-4DFD-A1AD-66E0FD597C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28552B00-62AB-459C-B2C9-D8BE6207EB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92B71A5E-40F4-4B59-969C-744F6B51D617}"/>
              </a:ext>
            </a:extLst>
          </p:cNvPr>
          <p:cNvSpPr>
            <a:spLocks noGrp="1" noChangeArrowheads="1"/>
          </p:cNvSpPr>
          <p:nvPr>
            <p:ph type="sldNum" sz="quarter" idx="12"/>
          </p:nvPr>
        </p:nvSpPr>
        <p:spPr>
          <a:ln/>
        </p:spPr>
        <p:txBody>
          <a:bodyPr/>
          <a:lstStyle>
            <a:lvl1pPr>
              <a:defRPr/>
            </a:lvl1pPr>
          </a:lstStyle>
          <a:p>
            <a:pPr>
              <a:defRPr/>
            </a:pPr>
            <a:fld id="{85486007-2C7D-4DBC-B35D-F7D72689FB45}" type="slidenum">
              <a:rPr lang="en-US" altLang="en-US"/>
              <a:pPr>
                <a:defRPr/>
              </a:pPr>
              <a:t>‹#›</a:t>
            </a:fld>
            <a:endParaRPr lang="en-US" altLang="en-US"/>
          </a:p>
        </p:txBody>
      </p:sp>
    </p:spTree>
    <p:extLst>
      <p:ext uri="{BB962C8B-B14F-4D97-AF65-F5344CB8AC3E}">
        <p14:creationId xmlns:p14="http://schemas.microsoft.com/office/powerpoint/2010/main" val="1163970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AB9FC58C-03E4-4C62-9AFF-3E7295969E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7DD006C5-D53D-4DEE-809F-81CF9377F9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84A36750-4947-4395-8F55-8D3957F8482A}"/>
              </a:ext>
            </a:extLst>
          </p:cNvPr>
          <p:cNvSpPr>
            <a:spLocks noGrp="1" noChangeArrowheads="1"/>
          </p:cNvSpPr>
          <p:nvPr>
            <p:ph type="sldNum" sz="quarter" idx="12"/>
          </p:nvPr>
        </p:nvSpPr>
        <p:spPr>
          <a:ln/>
        </p:spPr>
        <p:txBody>
          <a:bodyPr/>
          <a:lstStyle>
            <a:lvl1pPr>
              <a:defRPr/>
            </a:lvl1pPr>
          </a:lstStyle>
          <a:p>
            <a:pPr>
              <a:defRPr/>
            </a:pPr>
            <a:fld id="{373BFD36-6F24-4573-BF77-80B1725777D1}" type="slidenum">
              <a:rPr lang="en-US" altLang="en-US"/>
              <a:pPr>
                <a:defRPr/>
              </a:pPr>
              <a:t>‹#›</a:t>
            </a:fld>
            <a:endParaRPr lang="en-US" altLang="en-US"/>
          </a:p>
        </p:txBody>
      </p:sp>
    </p:spTree>
    <p:extLst>
      <p:ext uri="{BB962C8B-B14F-4D97-AF65-F5344CB8AC3E}">
        <p14:creationId xmlns:p14="http://schemas.microsoft.com/office/powerpoint/2010/main" val="1213332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D11D28F1-48A7-437A-8CA1-65C6A1105D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D376BB69-F521-4398-A2EF-825966A447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8789EB43-52F0-4372-BA9C-C8918F717AA6}"/>
              </a:ext>
            </a:extLst>
          </p:cNvPr>
          <p:cNvSpPr>
            <a:spLocks noGrp="1" noChangeArrowheads="1"/>
          </p:cNvSpPr>
          <p:nvPr>
            <p:ph type="sldNum" sz="quarter" idx="12"/>
          </p:nvPr>
        </p:nvSpPr>
        <p:spPr>
          <a:ln/>
        </p:spPr>
        <p:txBody>
          <a:bodyPr/>
          <a:lstStyle>
            <a:lvl1pPr>
              <a:defRPr/>
            </a:lvl1pPr>
          </a:lstStyle>
          <a:p>
            <a:pPr>
              <a:defRPr/>
            </a:pPr>
            <a:fld id="{AFFF1A4B-E1D4-4EDD-89C9-64E1AF13B44C}" type="slidenum">
              <a:rPr lang="en-US" altLang="en-US"/>
              <a:pPr>
                <a:defRPr/>
              </a:pPr>
              <a:t>‹#›</a:t>
            </a:fld>
            <a:endParaRPr lang="en-US" altLang="en-US"/>
          </a:p>
        </p:txBody>
      </p:sp>
    </p:spTree>
    <p:extLst>
      <p:ext uri="{BB962C8B-B14F-4D97-AF65-F5344CB8AC3E}">
        <p14:creationId xmlns:p14="http://schemas.microsoft.com/office/powerpoint/2010/main" val="1421453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A3DE707E-A7BF-4A74-99D3-9FE4915BAF9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33F16A40-8AA9-423A-8BCF-5F0A555B1E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
            <a:extLst>
              <a:ext uri="{FF2B5EF4-FFF2-40B4-BE49-F238E27FC236}">
                <a16:creationId xmlns:a16="http://schemas.microsoft.com/office/drawing/2014/main" id="{853263FD-D13F-4F27-8E36-E1C9AC759089}"/>
              </a:ext>
            </a:extLst>
          </p:cNvPr>
          <p:cNvSpPr>
            <a:spLocks noGrp="1" noChangeArrowheads="1"/>
          </p:cNvSpPr>
          <p:nvPr>
            <p:ph type="sldNum" sz="quarter" idx="12"/>
          </p:nvPr>
        </p:nvSpPr>
        <p:spPr>
          <a:ln/>
        </p:spPr>
        <p:txBody>
          <a:bodyPr/>
          <a:lstStyle>
            <a:lvl1pPr>
              <a:defRPr/>
            </a:lvl1pPr>
          </a:lstStyle>
          <a:p>
            <a:pPr>
              <a:defRPr/>
            </a:pPr>
            <a:fld id="{014185BA-9C47-49EB-8E58-846F6F04EEBE}" type="slidenum">
              <a:rPr lang="en-US" altLang="en-US"/>
              <a:pPr>
                <a:defRPr/>
              </a:pPr>
              <a:t>‹#›</a:t>
            </a:fld>
            <a:endParaRPr lang="en-US" altLang="en-US"/>
          </a:p>
        </p:txBody>
      </p:sp>
    </p:spTree>
    <p:extLst>
      <p:ext uri="{BB962C8B-B14F-4D97-AF65-F5344CB8AC3E}">
        <p14:creationId xmlns:p14="http://schemas.microsoft.com/office/powerpoint/2010/main" val="1638680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6B45D266-ECE5-4BEE-848D-46F4478684E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3218527D-867C-4B6F-A49E-46A190BAC2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8F1472A7-B48A-45D8-8BC1-2D0C6400E2A7}"/>
              </a:ext>
            </a:extLst>
          </p:cNvPr>
          <p:cNvSpPr>
            <a:spLocks noGrp="1" noChangeArrowheads="1"/>
          </p:cNvSpPr>
          <p:nvPr>
            <p:ph type="sldNum" sz="quarter" idx="12"/>
          </p:nvPr>
        </p:nvSpPr>
        <p:spPr>
          <a:ln/>
        </p:spPr>
        <p:txBody>
          <a:bodyPr/>
          <a:lstStyle>
            <a:lvl1pPr>
              <a:defRPr/>
            </a:lvl1pPr>
          </a:lstStyle>
          <a:p>
            <a:pPr>
              <a:defRPr/>
            </a:pPr>
            <a:fld id="{5988801C-C692-4B6F-8971-52A5A578F513}" type="slidenum">
              <a:rPr lang="en-US" altLang="en-US"/>
              <a:pPr>
                <a:defRPr/>
              </a:pPr>
              <a:t>‹#›</a:t>
            </a:fld>
            <a:endParaRPr lang="en-US" altLang="en-US"/>
          </a:p>
        </p:txBody>
      </p:sp>
    </p:spTree>
    <p:extLst>
      <p:ext uri="{BB962C8B-B14F-4D97-AF65-F5344CB8AC3E}">
        <p14:creationId xmlns:p14="http://schemas.microsoft.com/office/powerpoint/2010/main" val="4212065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882C6AD8-A6CC-4E05-856E-30C95056708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id="{13487983-55CB-43BF-9C3B-B0D5463856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2D79850B-C6AC-4178-BF83-7650B2F66B89}"/>
              </a:ext>
            </a:extLst>
          </p:cNvPr>
          <p:cNvSpPr>
            <a:spLocks noGrp="1" noChangeArrowheads="1"/>
          </p:cNvSpPr>
          <p:nvPr>
            <p:ph type="sldNum" sz="quarter" idx="12"/>
          </p:nvPr>
        </p:nvSpPr>
        <p:spPr>
          <a:ln/>
        </p:spPr>
        <p:txBody>
          <a:bodyPr/>
          <a:lstStyle>
            <a:lvl1pPr>
              <a:defRPr/>
            </a:lvl1pPr>
          </a:lstStyle>
          <a:p>
            <a:pPr>
              <a:defRPr/>
            </a:pPr>
            <a:fld id="{D588A8DA-BA74-412F-9F7A-91C2EB30D63F}" type="slidenum">
              <a:rPr lang="en-US" altLang="en-US"/>
              <a:pPr>
                <a:defRPr/>
              </a:pPr>
              <a:t>‹#›</a:t>
            </a:fld>
            <a:endParaRPr lang="en-US" altLang="en-US"/>
          </a:p>
        </p:txBody>
      </p:sp>
    </p:spTree>
    <p:extLst>
      <p:ext uri="{BB962C8B-B14F-4D97-AF65-F5344CB8AC3E}">
        <p14:creationId xmlns:p14="http://schemas.microsoft.com/office/powerpoint/2010/main" val="108895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C7E4228C-BE1B-4359-AB20-C423D93D8F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60942A4C-4142-4953-825C-5F5F4D7453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CD8CEAD0-FF96-4AFB-AEA6-E71A68F21830}"/>
              </a:ext>
            </a:extLst>
          </p:cNvPr>
          <p:cNvSpPr>
            <a:spLocks noGrp="1" noChangeArrowheads="1"/>
          </p:cNvSpPr>
          <p:nvPr>
            <p:ph type="sldNum" sz="quarter" idx="12"/>
          </p:nvPr>
        </p:nvSpPr>
        <p:spPr>
          <a:ln/>
        </p:spPr>
        <p:txBody>
          <a:bodyPr/>
          <a:lstStyle>
            <a:lvl1pPr>
              <a:defRPr/>
            </a:lvl1pPr>
          </a:lstStyle>
          <a:p>
            <a:pPr>
              <a:defRPr/>
            </a:pPr>
            <a:fld id="{5DAE8E78-BEF8-4065-9C22-77007E9F2197}" type="slidenum">
              <a:rPr lang="en-US" altLang="en-US"/>
              <a:pPr>
                <a:defRPr/>
              </a:pPr>
              <a:t>‹#›</a:t>
            </a:fld>
            <a:endParaRPr lang="en-US" altLang="en-US"/>
          </a:p>
        </p:txBody>
      </p:sp>
    </p:spTree>
    <p:extLst>
      <p:ext uri="{BB962C8B-B14F-4D97-AF65-F5344CB8AC3E}">
        <p14:creationId xmlns:p14="http://schemas.microsoft.com/office/powerpoint/2010/main" val="1623625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81DB4904-F0F4-4A84-8718-A4CB79DF05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8B6601B2-854A-4AA5-BF5C-570DFBB182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DC7C4356-BB4B-4BB0-B1CF-256710894634}"/>
              </a:ext>
            </a:extLst>
          </p:cNvPr>
          <p:cNvSpPr>
            <a:spLocks noGrp="1" noChangeArrowheads="1"/>
          </p:cNvSpPr>
          <p:nvPr>
            <p:ph type="sldNum" sz="quarter" idx="12"/>
          </p:nvPr>
        </p:nvSpPr>
        <p:spPr>
          <a:ln/>
        </p:spPr>
        <p:txBody>
          <a:bodyPr/>
          <a:lstStyle>
            <a:lvl1pPr>
              <a:defRPr/>
            </a:lvl1pPr>
          </a:lstStyle>
          <a:p>
            <a:pPr>
              <a:defRPr/>
            </a:pPr>
            <a:fld id="{FA0B961E-4769-4B0D-B56C-7DE0F54F3771}" type="slidenum">
              <a:rPr lang="en-US" altLang="en-US"/>
              <a:pPr>
                <a:defRPr/>
              </a:pPr>
              <a:t>‹#›</a:t>
            </a:fld>
            <a:endParaRPr lang="en-US" altLang="en-US"/>
          </a:p>
        </p:txBody>
      </p:sp>
    </p:spTree>
    <p:extLst>
      <p:ext uri="{BB962C8B-B14F-4D97-AF65-F5344CB8AC3E}">
        <p14:creationId xmlns:p14="http://schemas.microsoft.com/office/powerpoint/2010/main" val="37993256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7F36FD82-D5E1-44CD-A467-09566FD988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89FD504E-179F-4906-8F42-10BD5A0E54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B97752E6-91E1-4EA4-B1C4-86E3FB6A1157}"/>
              </a:ext>
            </a:extLst>
          </p:cNvPr>
          <p:cNvSpPr>
            <a:spLocks noGrp="1" noChangeArrowheads="1"/>
          </p:cNvSpPr>
          <p:nvPr>
            <p:ph type="sldNum" sz="quarter" idx="12"/>
          </p:nvPr>
        </p:nvSpPr>
        <p:spPr>
          <a:ln/>
        </p:spPr>
        <p:txBody>
          <a:bodyPr/>
          <a:lstStyle>
            <a:lvl1pPr>
              <a:defRPr/>
            </a:lvl1pPr>
          </a:lstStyle>
          <a:p>
            <a:pPr>
              <a:defRPr/>
            </a:pPr>
            <a:fld id="{10DE59AB-A41D-403C-81A0-9507961890A5}" type="slidenum">
              <a:rPr lang="en-US" altLang="en-US"/>
              <a:pPr>
                <a:defRPr/>
              </a:pPr>
              <a:t>‹#›</a:t>
            </a:fld>
            <a:endParaRPr lang="en-US" altLang="en-US"/>
          </a:p>
        </p:txBody>
      </p:sp>
    </p:spTree>
    <p:extLst>
      <p:ext uri="{BB962C8B-B14F-4D97-AF65-F5344CB8AC3E}">
        <p14:creationId xmlns:p14="http://schemas.microsoft.com/office/powerpoint/2010/main" val="3964311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E20E4CFA-3537-453D-A49D-5FEC1ED700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B0E489A0-112D-4093-93E3-D10A486C16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15D90524-12C6-4E59-BB43-F25FBFF15344}"/>
              </a:ext>
            </a:extLst>
          </p:cNvPr>
          <p:cNvSpPr>
            <a:spLocks noGrp="1" noChangeArrowheads="1"/>
          </p:cNvSpPr>
          <p:nvPr>
            <p:ph type="sldNum" sz="quarter" idx="12"/>
          </p:nvPr>
        </p:nvSpPr>
        <p:spPr>
          <a:ln/>
        </p:spPr>
        <p:txBody>
          <a:bodyPr/>
          <a:lstStyle>
            <a:lvl1pPr>
              <a:defRPr/>
            </a:lvl1pPr>
          </a:lstStyle>
          <a:p>
            <a:pPr>
              <a:defRPr/>
            </a:pPr>
            <a:fld id="{C59A3201-E72A-4D2D-B76D-930F4236C5A6}" type="slidenum">
              <a:rPr lang="en-US" altLang="en-US"/>
              <a:pPr>
                <a:defRPr/>
              </a:pPr>
              <a:t>‹#›</a:t>
            </a:fld>
            <a:endParaRPr lang="en-US" altLang="en-US"/>
          </a:p>
        </p:txBody>
      </p:sp>
    </p:spTree>
    <p:extLst>
      <p:ext uri="{BB962C8B-B14F-4D97-AF65-F5344CB8AC3E}">
        <p14:creationId xmlns:p14="http://schemas.microsoft.com/office/powerpoint/2010/main" val="1506691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0FFF3F06-3109-445F-B504-2DBBC7EA37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93F218FF-0324-4A33-95C8-E902E3BE08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861FE266-1C42-43D8-94E9-FAB1471D49E7}"/>
              </a:ext>
            </a:extLst>
          </p:cNvPr>
          <p:cNvSpPr>
            <a:spLocks noGrp="1" noChangeArrowheads="1"/>
          </p:cNvSpPr>
          <p:nvPr>
            <p:ph type="sldNum" sz="quarter" idx="12"/>
          </p:nvPr>
        </p:nvSpPr>
        <p:spPr>
          <a:ln/>
        </p:spPr>
        <p:txBody>
          <a:bodyPr/>
          <a:lstStyle>
            <a:lvl1pPr>
              <a:defRPr/>
            </a:lvl1pPr>
          </a:lstStyle>
          <a:p>
            <a:pPr>
              <a:defRPr/>
            </a:pPr>
            <a:fld id="{4AB8E434-2E3D-4D73-8339-5C1156957D64}" type="slidenum">
              <a:rPr lang="en-US" altLang="en-US"/>
              <a:pPr>
                <a:defRPr/>
              </a:pPr>
              <a:t>‹#›</a:t>
            </a:fld>
            <a:endParaRPr lang="en-US" altLang="en-US"/>
          </a:p>
        </p:txBody>
      </p:sp>
    </p:spTree>
    <p:extLst>
      <p:ext uri="{BB962C8B-B14F-4D97-AF65-F5344CB8AC3E}">
        <p14:creationId xmlns:p14="http://schemas.microsoft.com/office/powerpoint/2010/main" val="188239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756D74F6-6099-4897-8318-9C2BE5A4D7A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FC9CB9BB-39BA-471B-8797-E3ACEDC09E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3C5F486D-B5C4-47D1-932D-C00BA96E1DAA}"/>
              </a:ext>
            </a:extLst>
          </p:cNvPr>
          <p:cNvSpPr>
            <a:spLocks noGrp="1" noChangeArrowheads="1"/>
          </p:cNvSpPr>
          <p:nvPr>
            <p:ph type="sldNum" sz="quarter" idx="12"/>
          </p:nvPr>
        </p:nvSpPr>
        <p:spPr>
          <a:ln/>
        </p:spPr>
        <p:txBody>
          <a:bodyPr/>
          <a:lstStyle>
            <a:lvl1pPr>
              <a:defRPr/>
            </a:lvl1pPr>
          </a:lstStyle>
          <a:p>
            <a:pPr>
              <a:defRPr/>
            </a:pPr>
            <a:fld id="{BDE80405-8CB7-4689-89D9-82D94E7B1A46}" type="slidenum">
              <a:rPr lang="en-US" altLang="en-US"/>
              <a:pPr>
                <a:defRPr/>
              </a:pPr>
              <a:t>‹#›</a:t>
            </a:fld>
            <a:endParaRPr lang="en-US" altLang="en-US"/>
          </a:p>
        </p:txBody>
      </p:sp>
    </p:spTree>
    <p:extLst>
      <p:ext uri="{BB962C8B-B14F-4D97-AF65-F5344CB8AC3E}">
        <p14:creationId xmlns:p14="http://schemas.microsoft.com/office/powerpoint/2010/main" val="346152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5F72B704-99E4-41D0-AB9D-7490BCC735E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133A5FE7-0BED-49B6-BFF6-48BAFD5322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
            <a:extLst>
              <a:ext uri="{FF2B5EF4-FFF2-40B4-BE49-F238E27FC236}">
                <a16:creationId xmlns:a16="http://schemas.microsoft.com/office/drawing/2014/main" id="{A3EA16D5-DC25-46ED-9368-E58FBDF893D8}"/>
              </a:ext>
            </a:extLst>
          </p:cNvPr>
          <p:cNvSpPr>
            <a:spLocks noGrp="1" noChangeArrowheads="1"/>
          </p:cNvSpPr>
          <p:nvPr>
            <p:ph type="sldNum" sz="quarter" idx="12"/>
          </p:nvPr>
        </p:nvSpPr>
        <p:spPr>
          <a:ln/>
        </p:spPr>
        <p:txBody>
          <a:bodyPr/>
          <a:lstStyle>
            <a:lvl1pPr>
              <a:defRPr/>
            </a:lvl1pPr>
          </a:lstStyle>
          <a:p>
            <a:pPr>
              <a:defRPr/>
            </a:pPr>
            <a:fld id="{B08F8E3C-64F0-49C3-8028-77B193C51E16}" type="slidenum">
              <a:rPr lang="en-US" altLang="en-US"/>
              <a:pPr>
                <a:defRPr/>
              </a:pPr>
              <a:t>‹#›</a:t>
            </a:fld>
            <a:endParaRPr lang="en-US" altLang="en-US"/>
          </a:p>
        </p:txBody>
      </p:sp>
    </p:spTree>
    <p:extLst>
      <p:ext uri="{BB962C8B-B14F-4D97-AF65-F5344CB8AC3E}">
        <p14:creationId xmlns:p14="http://schemas.microsoft.com/office/powerpoint/2010/main" val="365784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B7C8BE9F-3294-4D46-98E4-0769FFAA987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931D1E87-C902-4FE1-ACCB-187FACCDBD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E4B7C568-74E3-4A9A-BE1A-025D97CB677B}"/>
              </a:ext>
            </a:extLst>
          </p:cNvPr>
          <p:cNvSpPr>
            <a:spLocks noGrp="1" noChangeArrowheads="1"/>
          </p:cNvSpPr>
          <p:nvPr>
            <p:ph type="sldNum" sz="quarter" idx="12"/>
          </p:nvPr>
        </p:nvSpPr>
        <p:spPr>
          <a:ln/>
        </p:spPr>
        <p:txBody>
          <a:bodyPr/>
          <a:lstStyle>
            <a:lvl1pPr>
              <a:defRPr/>
            </a:lvl1pPr>
          </a:lstStyle>
          <a:p>
            <a:pPr>
              <a:defRPr/>
            </a:pPr>
            <a:fld id="{34D6230A-6CD6-4E14-98F8-8519CE4856B3}" type="slidenum">
              <a:rPr lang="en-US" altLang="en-US"/>
              <a:pPr>
                <a:defRPr/>
              </a:pPr>
              <a:t>‹#›</a:t>
            </a:fld>
            <a:endParaRPr lang="en-US" altLang="en-US"/>
          </a:p>
        </p:txBody>
      </p:sp>
    </p:spTree>
    <p:extLst>
      <p:ext uri="{BB962C8B-B14F-4D97-AF65-F5344CB8AC3E}">
        <p14:creationId xmlns:p14="http://schemas.microsoft.com/office/powerpoint/2010/main" val="291401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DC7081D9-D862-4D2A-96FC-FF922C0C22F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id="{89297E66-AF29-4C49-BC27-23B86BD3DA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B196121B-5A21-41ED-AEE6-CAB138133267}"/>
              </a:ext>
            </a:extLst>
          </p:cNvPr>
          <p:cNvSpPr>
            <a:spLocks noGrp="1" noChangeArrowheads="1"/>
          </p:cNvSpPr>
          <p:nvPr>
            <p:ph type="sldNum" sz="quarter" idx="12"/>
          </p:nvPr>
        </p:nvSpPr>
        <p:spPr>
          <a:ln/>
        </p:spPr>
        <p:txBody>
          <a:bodyPr/>
          <a:lstStyle>
            <a:lvl1pPr>
              <a:defRPr/>
            </a:lvl1pPr>
          </a:lstStyle>
          <a:p>
            <a:pPr>
              <a:defRPr/>
            </a:pPr>
            <a:fld id="{9DA2EF8D-BB57-4E84-8458-51561C297E03}" type="slidenum">
              <a:rPr lang="en-US" altLang="en-US"/>
              <a:pPr>
                <a:defRPr/>
              </a:pPr>
              <a:t>‹#›</a:t>
            </a:fld>
            <a:endParaRPr lang="en-US" altLang="en-US"/>
          </a:p>
        </p:txBody>
      </p:sp>
    </p:spTree>
    <p:extLst>
      <p:ext uri="{BB962C8B-B14F-4D97-AF65-F5344CB8AC3E}">
        <p14:creationId xmlns:p14="http://schemas.microsoft.com/office/powerpoint/2010/main" val="176036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F282CEA6-8AB9-436D-A746-22A59C131DE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AAC1BB7C-75BB-4EB3-95E4-5A9BDAB12E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722CE921-C205-4DA7-899E-D6BDC8F1A6C3}"/>
              </a:ext>
            </a:extLst>
          </p:cNvPr>
          <p:cNvSpPr>
            <a:spLocks noGrp="1" noChangeArrowheads="1"/>
          </p:cNvSpPr>
          <p:nvPr>
            <p:ph type="sldNum" sz="quarter" idx="12"/>
          </p:nvPr>
        </p:nvSpPr>
        <p:spPr>
          <a:ln/>
        </p:spPr>
        <p:txBody>
          <a:bodyPr/>
          <a:lstStyle>
            <a:lvl1pPr>
              <a:defRPr/>
            </a:lvl1pPr>
          </a:lstStyle>
          <a:p>
            <a:pPr>
              <a:defRPr/>
            </a:pPr>
            <a:fld id="{6D6BED47-20AA-492C-B196-A386826D6BB2}" type="slidenum">
              <a:rPr lang="en-US" altLang="en-US"/>
              <a:pPr>
                <a:defRPr/>
              </a:pPr>
              <a:t>‹#›</a:t>
            </a:fld>
            <a:endParaRPr lang="en-US" altLang="en-US"/>
          </a:p>
        </p:txBody>
      </p:sp>
    </p:spTree>
    <p:extLst>
      <p:ext uri="{BB962C8B-B14F-4D97-AF65-F5344CB8AC3E}">
        <p14:creationId xmlns:p14="http://schemas.microsoft.com/office/powerpoint/2010/main" val="153625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F4C40294-4658-427C-A15D-6D522DCF838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E3AD1113-5E87-41E0-89A0-27A57456FB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396B3636-1DC8-4E54-BAB0-012F668634FC}"/>
              </a:ext>
            </a:extLst>
          </p:cNvPr>
          <p:cNvSpPr>
            <a:spLocks noGrp="1" noChangeArrowheads="1"/>
          </p:cNvSpPr>
          <p:nvPr>
            <p:ph type="sldNum" sz="quarter" idx="12"/>
          </p:nvPr>
        </p:nvSpPr>
        <p:spPr>
          <a:ln/>
        </p:spPr>
        <p:txBody>
          <a:bodyPr/>
          <a:lstStyle>
            <a:lvl1pPr>
              <a:defRPr/>
            </a:lvl1pPr>
          </a:lstStyle>
          <a:p>
            <a:pPr>
              <a:defRPr/>
            </a:pPr>
            <a:fld id="{71C52237-2597-4CEF-B49B-03080840A331}" type="slidenum">
              <a:rPr lang="en-US" altLang="en-US"/>
              <a:pPr>
                <a:defRPr/>
              </a:pPr>
              <a:t>‹#›</a:t>
            </a:fld>
            <a:endParaRPr lang="en-US" altLang="en-US"/>
          </a:p>
        </p:txBody>
      </p:sp>
    </p:spTree>
    <p:extLst>
      <p:ext uri="{BB962C8B-B14F-4D97-AF65-F5344CB8AC3E}">
        <p14:creationId xmlns:p14="http://schemas.microsoft.com/office/powerpoint/2010/main" val="389715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346B159-5842-4E6C-83F6-26AD08105D57}"/>
              </a:ext>
            </a:extLst>
          </p:cNvPr>
          <p:cNvGrpSpPr>
            <a:grpSpLocks/>
          </p:cNvGrpSpPr>
          <p:nvPr/>
        </p:nvGrpSpPr>
        <p:grpSpPr bwMode="auto">
          <a:xfrm>
            <a:off x="0" y="152400"/>
            <a:ext cx="8686800" cy="6096000"/>
            <a:chOff x="0" y="96"/>
            <a:chExt cx="5472" cy="3840"/>
          </a:xfrm>
        </p:grpSpPr>
        <p:sp>
          <p:nvSpPr>
            <p:cNvPr id="1032" name="AutoShape 3">
              <a:extLst>
                <a:ext uri="{FF2B5EF4-FFF2-40B4-BE49-F238E27FC236}">
                  <a16:creationId xmlns:a16="http://schemas.microsoft.com/office/drawing/2014/main" id="{BEB99AAE-2403-42AC-99C7-2FF9E301C600}"/>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1033" name="AutoShape 4">
              <a:extLst>
                <a:ext uri="{FF2B5EF4-FFF2-40B4-BE49-F238E27FC236}">
                  <a16:creationId xmlns:a16="http://schemas.microsoft.com/office/drawing/2014/main" id="{06765F51-2A0F-4018-802C-4BCDDD7891BC}"/>
                </a:ext>
              </a:extLst>
            </p:cNvPr>
            <p:cNvSpPr>
              <a:spLocks noChangeArrowheads="1"/>
            </p:cNvSpPr>
            <p:nvPr/>
          </p:nvSpPr>
          <p:spPr bwMode="blackWhite">
            <a:xfrm>
              <a:off x="0" y="96"/>
              <a:ext cx="5376" cy="768"/>
            </a:xfrm>
            <a:custGeom>
              <a:avLst/>
              <a:gdLst>
                <a:gd name="T0" fmla="*/ 0 w 7000"/>
                <a:gd name="T1" fmla="*/ 0 h 1000"/>
                <a:gd name="T2" fmla="*/ 13 w 7000"/>
                <a:gd name="T3" fmla="*/ 0 h 1000"/>
                <a:gd name="T4" fmla="*/ 14 w 7000"/>
                <a:gd name="T5" fmla="*/ 2 h 1000"/>
                <a:gd name="T6" fmla="*/ 13 w 7000"/>
                <a:gd name="T7" fmla="*/ 2 h 1000"/>
                <a:gd name="T8" fmla="*/ 0 w 7000"/>
                <a:gd name="T9" fmla="*/ 2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 name="Line 5">
              <a:extLst>
                <a:ext uri="{FF2B5EF4-FFF2-40B4-BE49-F238E27FC236}">
                  <a16:creationId xmlns:a16="http://schemas.microsoft.com/office/drawing/2014/main" id="{FF94FD3D-1462-4DCA-A743-2EE7162FCACB}"/>
                </a:ext>
              </a:extLst>
            </p:cNvPr>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27" name="Rectangle 6">
            <a:extLst>
              <a:ext uri="{FF2B5EF4-FFF2-40B4-BE49-F238E27FC236}">
                <a16:creationId xmlns:a16="http://schemas.microsoft.com/office/drawing/2014/main" id="{8DE2B545-1E34-413C-B884-2E15392A3A0D}"/>
              </a:ext>
            </a:extLst>
          </p:cNvPr>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6EAEFE05-26CC-429D-B0B7-9E1297FBBE18}"/>
              </a:ext>
            </a:extLst>
          </p:cNvPr>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4" name="Rectangle 8">
            <a:extLst>
              <a:ext uri="{FF2B5EF4-FFF2-40B4-BE49-F238E27FC236}">
                <a16:creationId xmlns:a16="http://schemas.microsoft.com/office/drawing/2014/main" id="{E28B7E19-A9AC-4BF2-B876-8D7765D4377C}"/>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0185" name="Rectangle 9">
            <a:extLst>
              <a:ext uri="{FF2B5EF4-FFF2-40B4-BE49-F238E27FC236}">
                <a16:creationId xmlns:a16="http://schemas.microsoft.com/office/drawing/2014/main" id="{09FE7EC3-DADF-4094-80A1-C2D2272C9EEA}"/>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50186" name="Rectangle 10">
            <a:extLst>
              <a:ext uri="{FF2B5EF4-FFF2-40B4-BE49-F238E27FC236}">
                <a16:creationId xmlns:a16="http://schemas.microsoft.com/office/drawing/2014/main" id="{12F54FE1-41BF-4321-9048-A7E8DC9F67C7}"/>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DA052C8B-A227-46E6-AFF1-3C927A1F4D3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39"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4E6EEC68-A0D7-4FA4-A229-AF14ADD9A1CE}"/>
              </a:ext>
            </a:extLst>
          </p:cNvPr>
          <p:cNvGrpSpPr>
            <a:grpSpLocks/>
          </p:cNvGrpSpPr>
          <p:nvPr/>
        </p:nvGrpSpPr>
        <p:grpSpPr bwMode="auto">
          <a:xfrm>
            <a:off x="0" y="152400"/>
            <a:ext cx="8686800" cy="6096000"/>
            <a:chOff x="0" y="96"/>
            <a:chExt cx="5472" cy="3840"/>
          </a:xfrm>
        </p:grpSpPr>
        <p:sp>
          <p:nvSpPr>
            <p:cNvPr id="1032" name="AutoShape 3">
              <a:extLst>
                <a:ext uri="{FF2B5EF4-FFF2-40B4-BE49-F238E27FC236}">
                  <a16:creationId xmlns:a16="http://schemas.microsoft.com/office/drawing/2014/main" id="{D1AE4088-1DB4-4329-89B0-3F7893666B1B}"/>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solidFill>
                  <a:srgbClr val="000000"/>
                </a:solidFill>
                <a:latin typeface="Times New Roman" pitchFamily="18" charset="0"/>
              </a:endParaRPr>
            </a:p>
          </p:txBody>
        </p:sp>
        <p:sp>
          <p:nvSpPr>
            <p:cNvPr id="2057" name="AutoShape 4">
              <a:extLst>
                <a:ext uri="{FF2B5EF4-FFF2-40B4-BE49-F238E27FC236}">
                  <a16:creationId xmlns:a16="http://schemas.microsoft.com/office/drawing/2014/main" id="{96DCDA53-6E69-4D92-8BD1-C6C1E4D849D2}"/>
                </a:ext>
              </a:extLst>
            </p:cNvPr>
            <p:cNvSpPr>
              <a:spLocks noChangeArrowheads="1"/>
            </p:cNvSpPr>
            <p:nvPr/>
          </p:nvSpPr>
          <p:spPr bwMode="blackWhite">
            <a:xfrm>
              <a:off x="0" y="96"/>
              <a:ext cx="5376" cy="768"/>
            </a:xfrm>
            <a:custGeom>
              <a:avLst/>
              <a:gdLst>
                <a:gd name="T0" fmla="*/ 0 w 7000"/>
                <a:gd name="T1" fmla="*/ 0 h 1000"/>
                <a:gd name="T2" fmla="*/ 13 w 7000"/>
                <a:gd name="T3" fmla="*/ 0 h 1000"/>
                <a:gd name="T4" fmla="*/ 14 w 7000"/>
                <a:gd name="T5" fmla="*/ 2 h 1000"/>
                <a:gd name="T6" fmla="*/ 13 w 7000"/>
                <a:gd name="T7" fmla="*/ 2 h 1000"/>
                <a:gd name="T8" fmla="*/ 0 w 7000"/>
                <a:gd name="T9" fmla="*/ 2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058" name="Line 5">
              <a:extLst>
                <a:ext uri="{FF2B5EF4-FFF2-40B4-BE49-F238E27FC236}">
                  <a16:creationId xmlns:a16="http://schemas.microsoft.com/office/drawing/2014/main" id="{268A183A-1917-470B-BF80-7975123E1C67}"/>
                </a:ext>
              </a:extLst>
            </p:cNvPr>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51" name="Rectangle 6">
            <a:extLst>
              <a:ext uri="{FF2B5EF4-FFF2-40B4-BE49-F238E27FC236}">
                <a16:creationId xmlns:a16="http://schemas.microsoft.com/office/drawing/2014/main" id="{68D1EA11-9648-40ED-B38C-F315AABAEBAA}"/>
              </a:ext>
            </a:extLst>
          </p:cNvPr>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7">
            <a:extLst>
              <a:ext uri="{FF2B5EF4-FFF2-40B4-BE49-F238E27FC236}">
                <a16:creationId xmlns:a16="http://schemas.microsoft.com/office/drawing/2014/main" id="{C4B653C1-65AE-4C14-9D1F-4DF6F6381198}"/>
              </a:ext>
            </a:extLst>
          </p:cNvPr>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4" name="Rectangle 8">
            <a:extLst>
              <a:ext uri="{FF2B5EF4-FFF2-40B4-BE49-F238E27FC236}">
                <a16:creationId xmlns:a16="http://schemas.microsoft.com/office/drawing/2014/main" id="{7457FD72-F6EA-465F-9F42-9370B2BF68FB}"/>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solidFill>
                  <a:srgbClr val="000000"/>
                </a:solidFill>
                <a:latin typeface="Arial"/>
              </a:defRPr>
            </a:lvl1pPr>
          </a:lstStyle>
          <a:p>
            <a:pPr>
              <a:defRPr/>
            </a:pPr>
            <a:endParaRPr lang="en-US"/>
          </a:p>
        </p:txBody>
      </p:sp>
      <p:sp>
        <p:nvSpPr>
          <p:cNvPr id="50185" name="Rectangle 9">
            <a:extLst>
              <a:ext uri="{FF2B5EF4-FFF2-40B4-BE49-F238E27FC236}">
                <a16:creationId xmlns:a16="http://schemas.microsoft.com/office/drawing/2014/main" id="{184F4B1B-AB98-4BC6-AE89-03E747C6D718}"/>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Arial"/>
              </a:defRPr>
            </a:lvl1pPr>
          </a:lstStyle>
          <a:p>
            <a:pPr>
              <a:defRPr/>
            </a:pPr>
            <a:endParaRPr lang="en-US"/>
          </a:p>
        </p:txBody>
      </p:sp>
      <p:sp>
        <p:nvSpPr>
          <p:cNvPr id="50186" name="Rectangle 10">
            <a:extLst>
              <a:ext uri="{FF2B5EF4-FFF2-40B4-BE49-F238E27FC236}">
                <a16:creationId xmlns:a16="http://schemas.microsoft.com/office/drawing/2014/main" id="{E29F563A-7194-4184-8BA5-74A70B76A118}"/>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Arial Black" panose="020B0A04020102020204" pitchFamily="34" charset="0"/>
              </a:defRPr>
            </a:lvl1pPr>
          </a:lstStyle>
          <a:p>
            <a:pPr>
              <a:defRPr/>
            </a:pPr>
            <a:fld id="{A31B9A2C-C2A4-45AD-A933-10E44D7B967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40" r:id="rId1"/>
    <p:sldLayoutId id="2147484541" r:id="rId2"/>
    <p:sldLayoutId id="2147484542" r:id="rId3"/>
    <p:sldLayoutId id="2147484543" r:id="rId4"/>
    <p:sldLayoutId id="2147484544" r:id="rId5"/>
    <p:sldLayoutId id="2147484545" r:id="rId6"/>
    <p:sldLayoutId id="2147484546" r:id="rId7"/>
    <p:sldLayoutId id="2147484547" r:id="rId8"/>
    <p:sldLayoutId id="2147484548" r:id="rId9"/>
    <p:sldLayoutId id="2147484549" r:id="rId10"/>
    <p:sldLayoutId id="2147484550"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A3C11627-B11B-4C9B-A498-273D5E1F97D2}"/>
              </a:ext>
            </a:extLst>
          </p:cNvPr>
          <p:cNvGrpSpPr>
            <a:grpSpLocks/>
          </p:cNvGrpSpPr>
          <p:nvPr/>
        </p:nvGrpSpPr>
        <p:grpSpPr bwMode="auto">
          <a:xfrm>
            <a:off x="0" y="152400"/>
            <a:ext cx="8686800" cy="6096000"/>
            <a:chOff x="0" y="96"/>
            <a:chExt cx="5472" cy="3840"/>
          </a:xfrm>
        </p:grpSpPr>
        <p:sp>
          <p:nvSpPr>
            <p:cNvPr id="1032" name="AutoShape 3">
              <a:extLst>
                <a:ext uri="{FF2B5EF4-FFF2-40B4-BE49-F238E27FC236}">
                  <a16:creationId xmlns:a16="http://schemas.microsoft.com/office/drawing/2014/main" id="{4813FF08-0381-4BBA-8FBE-CCCDB7A09F9A}"/>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3081" name="AutoShape 4">
              <a:extLst>
                <a:ext uri="{FF2B5EF4-FFF2-40B4-BE49-F238E27FC236}">
                  <a16:creationId xmlns:a16="http://schemas.microsoft.com/office/drawing/2014/main" id="{32251D2B-1D06-4666-B4E5-4A20CDC05036}"/>
                </a:ext>
              </a:extLst>
            </p:cNvPr>
            <p:cNvSpPr>
              <a:spLocks noChangeArrowheads="1"/>
            </p:cNvSpPr>
            <p:nvPr/>
          </p:nvSpPr>
          <p:spPr bwMode="blackWhite">
            <a:xfrm>
              <a:off x="0" y="96"/>
              <a:ext cx="5376" cy="768"/>
            </a:xfrm>
            <a:custGeom>
              <a:avLst/>
              <a:gdLst>
                <a:gd name="T0" fmla="*/ 0 w 7000"/>
                <a:gd name="T1" fmla="*/ 0 h 1000"/>
                <a:gd name="T2" fmla="*/ 2 w 7000"/>
                <a:gd name="T3" fmla="*/ 0 h 1000"/>
                <a:gd name="T4" fmla="*/ 2 w 7000"/>
                <a:gd name="T5" fmla="*/ 2 h 1000"/>
                <a:gd name="T6" fmla="*/ 2 w 7000"/>
                <a:gd name="T7" fmla="*/ 2 h 1000"/>
                <a:gd name="T8" fmla="*/ 0 w 7000"/>
                <a:gd name="T9" fmla="*/ 2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082" name="Line 5">
              <a:extLst>
                <a:ext uri="{FF2B5EF4-FFF2-40B4-BE49-F238E27FC236}">
                  <a16:creationId xmlns:a16="http://schemas.microsoft.com/office/drawing/2014/main" id="{65FEE58A-3732-4BF2-ABD2-F7BFCD38E3D2}"/>
                </a:ext>
              </a:extLst>
            </p:cNvPr>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075" name="Rectangle 6">
            <a:extLst>
              <a:ext uri="{FF2B5EF4-FFF2-40B4-BE49-F238E27FC236}">
                <a16:creationId xmlns:a16="http://schemas.microsoft.com/office/drawing/2014/main" id="{C640F159-103D-44F9-A5A7-2F19F984BB24}"/>
              </a:ext>
            </a:extLst>
          </p:cNvPr>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Rectangle 7">
            <a:extLst>
              <a:ext uri="{FF2B5EF4-FFF2-40B4-BE49-F238E27FC236}">
                <a16:creationId xmlns:a16="http://schemas.microsoft.com/office/drawing/2014/main" id="{F2B91A0B-76B2-4C5C-8DA5-7BF9E824C9ED}"/>
              </a:ext>
            </a:extLst>
          </p:cNvPr>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4" name="Rectangle 8">
            <a:extLst>
              <a:ext uri="{FF2B5EF4-FFF2-40B4-BE49-F238E27FC236}">
                <a16:creationId xmlns:a16="http://schemas.microsoft.com/office/drawing/2014/main" id="{BC0BB265-B878-4480-B193-5AE6D297C2FB}"/>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0185" name="Rectangle 9">
            <a:extLst>
              <a:ext uri="{FF2B5EF4-FFF2-40B4-BE49-F238E27FC236}">
                <a16:creationId xmlns:a16="http://schemas.microsoft.com/office/drawing/2014/main" id="{2B03C3D3-98FA-4B1E-A624-CC1B56A612AF}"/>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50186" name="Rectangle 10">
            <a:extLst>
              <a:ext uri="{FF2B5EF4-FFF2-40B4-BE49-F238E27FC236}">
                <a16:creationId xmlns:a16="http://schemas.microsoft.com/office/drawing/2014/main" id="{D6A66D70-18A5-495C-BC49-1E45D6C31653}"/>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D74A4FAA-9FC7-4034-9A6C-D955F5FB0394}" type="slidenum">
              <a:rPr lang="en-US" altLang="en-US"/>
              <a:pPr>
                <a:defRPr/>
              </a:pPr>
              <a:t>‹#›</a:t>
            </a:fld>
            <a:endParaRPr lang="en-US" altLang="en-US"/>
          </a:p>
        </p:txBody>
      </p:sp>
    </p:spTree>
    <p:extLst>
      <p:ext uri="{BB962C8B-B14F-4D97-AF65-F5344CB8AC3E}">
        <p14:creationId xmlns:p14="http://schemas.microsoft.com/office/powerpoint/2010/main" val="910063921"/>
      </p:ext>
    </p:extLst>
  </p:cSld>
  <p:clrMap bg1="lt1" tx1="dk1" bg2="lt2" tx2="dk2" accent1="accent1" accent2="accent2" accent3="accent3" accent4="accent4" accent5="accent5" accent6="accent6" hlink="hlink" folHlink="folHlink"/>
  <p:sldLayoutIdLst>
    <p:sldLayoutId id="2147484552" r:id="rId1"/>
    <p:sldLayoutId id="2147484553" r:id="rId2"/>
    <p:sldLayoutId id="2147484554" r:id="rId3"/>
    <p:sldLayoutId id="2147484555" r:id="rId4"/>
    <p:sldLayoutId id="2147484556" r:id="rId5"/>
    <p:sldLayoutId id="2147484557" r:id="rId6"/>
    <p:sldLayoutId id="2147484558" r:id="rId7"/>
    <p:sldLayoutId id="2147484559" r:id="rId8"/>
    <p:sldLayoutId id="2147484560" r:id="rId9"/>
    <p:sldLayoutId id="2147484561" r:id="rId10"/>
    <p:sldLayoutId id="2147484562"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9.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office@stjohnvianneynewcastle.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a:extLst>
              <a:ext uri="{FF2B5EF4-FFF2-40B4-BE49-F238E27FC236}">
                <a16:creationId xmlns:a16="http://schemas.microsoft.com/office/drawing/2014/main" id="{7B763F2E-6CA1-4148-94E4-638D67EE5C12}"/>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7413" name="WordArt 5">
            <a:extLst>
              <a:ext uri="{FF2B5EF4-FFF2-40B4-BE49-F238E27FC236}">
                <a16:creationId xmlns:a16="http://schemas.microsoft.com/office/drawing/2014/main" id="{394768FE-D0FC-4D70-AEC7-BB70C4B1B3F6}"/>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17414" name="Rectangle 6">
            <a:extLst>
              <a:ext uri="{FF2B5EF4-FFF2-40B4-BE49-F238E27FC236}">
                <a16:creationId xmlns:a16="http://schemas.microsoft.com/office/drawing/2014/main" id="{F9307C23-1784-4AEE-BDE3-3A96348062C1}"/>
              </a:ext>
            </a:extLst>
          </p:cNvPr>
          <p:cNvSpPr>
            <a:spLocks noChangeArrowheads="1"/>
          </p:cNvSpPr>
          <p:nvPr/>
        </p:nvSpPr>
        <p:spPr bwMode="auto">
          <a:xfrm>
            <a:off x="862013" y="1609725"/>
            <a:ext cx="734695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dirty="0">
                <a:solidFill>
                  <a:schemeClr val="tx2"/>
                </a:solidFill>
                <a:latin typeface="SassoonPrimaryInfant" pitchFamily="2" charset="0"/>
                <a:cs typeface="Calibri Light" panose="020F0302020204030204" pitchFamily="34" charset="0"/>
              </a:rPr>
              <a:t>Curriculum PowerPoint 2022 </a:t>
            </a:r>
          </a:p>
          <a:p>
            <a:pPr algn="ctr">
              <a:spcBef>
                <a:spcPct val="0"/>
              </a:spcBef>
              <a:buClrTx/>
              <a:buSzTx/>
              <a:buFontTx/>
              <a:buNone/>
            </a:pPr>
            <a:endParaRPr lang="en-GB" altLang="en-US" sz="2800" b="1" u="sng" dirty="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2800" b="1" u="sng" dirty="0">
                <a:solidFill>
                  <a:schemeClr val="tx2"/>
                </a:solidFill>
                <a:latin typeface="SassoonPrimaryInfant" pitchFamily="2" charset="0"/>
                <a:cs typeface="Calibri Light" panose="020F0302020204030204" pitchFamily="34" charset="0"/>
              </a:rPr>
              <a:t>Mission Statement</a:t>
            </a:r>
          </a:p>
          <a:p>
            <a:pPr algn="ctr">
              <a:spcBef>
                <a:spcPct val="0"/>
              </a:spcBef>
              <a:buClrTx/>
              <a:buSzTx/>
              <a:buFontTx/>
              <a:buNone/>
            </a:pPr>
            <a:r>
              <a:rPr lang="en-GB" altLang="en-US" sz="2800" b="1" i="1" dirty="0">
                <a:solidFill>
                  <a:schemeClr val="tx2"/>
                </a:solidFill>
                <a:latin typeface="SassoonPrimaryInfant" pitchFamily="2" charset="0"/>
                <a:cs typeface="Calibri Light" panose="020F0302020204030204" pitchFamily="34" charset="0"/>
              </a:rPr>
              <a:t>Through following Jesus, </a:t>
            </a:r>
          </a:p>
          <a:p>
            <a:pPr algn="ctr">
              <a:spcBef>
                <a:spcPct val="0"/>
              </a:spcBef>
              <a:buClrTx/>
              <a:buSzTx/>
              <a:buFontTx/>
              <a:buNone/>
            </a:pPr>
            <a:r>
              <a:rPr lang="en-GB" altLang="en-US" sz="2800" b="1" i="1" dirty="0">
                <a:solidFill>
                  <a:schemeClr val="tx2"/>
                </a:solidFill>
                <a:latin typeface="SassoonPrimaryInfant" pitchFamily="2" charset="0"/>
                <a:cs typeface="Calibri Light" panose="020F0302020204030204" pitchFamily="34" charset="0"/>
              </a:rPr>
              <a:t>we aim to be a caring, happy school, </a:t>
            </a:r>
          </a:p>
          <a:p>
            <a:pPr algn="ctr">
              <a:spcBef>
                <a:spcPct val="0"/>
              </a:spcBef>
              <a:buClrTx/>
              <a:buSzTx/>
              <a:buFontTx/>
              <a:buNone/>
            </a:pPr>
            <a:r>
              <a:rPr lang="en-GB" altLang="en-US" sz="2800" b="1" i="1" dirty="0">
                <a:solidFill>
                  <a:schemeClr val="tx2"/>
                </a:solidFill>
                <a:latin typeface="SassoonPrimaryInfant" pitchFamily="2" charset="0"/>
                <a:cs typeface="Calibri Light" panose="020F0302020204030204" pitchFamily="34" charset="0"/>
              </a:rPr>
              <a:t>where everyone is valued and appreciated </a:t>
            </a:r>
          </a:p>
          <a:p>
            <a:pPr algn="ctr">
              <a:spcBef>
                <a:spcPct val="0"/>
              </a:spcBef>
              <a:buClrTx/>
              <a:buSzTx/>
              <a:buFontTx/>
              <a:buNone/>
            </a:pPr>
            <a:r>
              <a:rPr lang="en-GB" altLang="en-US" sz="2800" b="1" i="1" dirty="0">
                <a:solidFill>
                  <a:schemeClr val="tx2"/>
                </a:solidFill>
                <a:latin typeface="SassoonPrimaryInfant" pitchFamily="2" charset="0"/>
                <a:cs typeface="Calibri Light" panose="020F0302020204030204" pitchFamily="34" charset="0"/>
              </a:rPr>
              <a:t>and can reach their true potential.</a:t>
            </a:r>
          </a:p>
          <a:p>
            <a:pPr algn="ctr">
              <a:spcBef>
                <a:spcPct val="0"/>
              </a:spcBef>
              <a:buClrTx/>
              <a:buSzTx/>
              <a:buFontTx/>
              <a:buNone/>
            </a:pPr>
            <a:r>
              <a:rPr lang="en-GB" altLang="en-US" sz="2800" b="1" i="1" dirty="0">
                <a:solidFill>
                  <a:schemeClr val="tx2"/>
                </a:solidFill>
                <a:latin typeface="SassoonPrimaryInfant" pitchFamily="2" charset="0"/>
                <a:cs typeface="Calibri Light" panose="020F0302020204030204" pitchFamily="34" charset="0"/>
              </a:rPr>
              <a:t>We hope to: act justly, love tenderly and walk humbly with our God.</a:t>
            </a:r>
          </a:p>
          <a:p>
            <a:pPr algn="ctr">
              <a:spcBef>
                <a:spcPct val="0"/>
              </a:spcBef>
              <a:buClrTx/>
              <a:buSzTx/>
              <a:buFontTx/>
              <a:buNone/>
            </a:pPr>
            <a:endParaRPr lang="en-US" altLang="en-US" sz="2800" dirty="0">
              <a:solidFill>
                <a:schemeClr val="tx2"/>
              </a:solidFill>
              <a:latin typeface="Calibri Light" panose="020F0302020204030204" pitchFamily="34" charset="0"/>
              <a:cs typeface="Calibri Light" panose="020F0302020204030204" pitchFamily="34" charset="0"/>
            </a:endParaRPr>
          </a:p>
        </p:txBody>
      </p:sp>
      <p:sp>
        <p:nvSpPr>
          <p:cNvPr id="17415" name="Text Box 7">
            <a:extLst>
              <a:ext uri="{FF2B5EF4-FFF2-40B4-BE49-F238E27FC236}">
                <a16:creationId xmlns:a16="http://schemas.microsoft.com/office/drawing/2014/main" id="{F8F065FD-1548-492C-9608-0CAE81ACABF2}"/>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17417" name="Rectangle 12">
            <a:extLst>
              <a:ext uri="{FF2B5EF4-FFF2-40B4-BE49-F238E27FC236}">
                <a16:creationId xmlns:a16="http://schemas.microsoft.com/office/drawing/2014/main" id="{595563CA-82D9-4BA2-8421-9DDD4049C983}"/>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D9D5116B-E15C-4CE1-B8F5-44FE96C56B1F}"/>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graphicFrame>
        <p:nvGraphicFramePr>
          <p:cNvPr id="17419" name="Object 3">
            <a:extLst>
              <a:ext uri="{FF2B5EF4-FFF2-40B4-BE49-F238E27FC236}">
                <a16:creationId xmlns:a16="http://schemas.microsoft.com/office/drawing/2014/main" id="{2448E5A4-2A8C-4D32-AAD3-46A1CC29167D}"/>
              </a:ext>
            </a:extLst>
          </p:cNvPr>
          <p:cNvGraphicFramePr>
            <a:graphicFrameLocks noChangeAspect="1"/>
          </p:cNvGraphicFramePr>
          <p:nvPr/>
        </p:nvGraphicFramePr>
        <p:xfrm>
          <a:off x="4238625" y="5487988"/>
          <a:ext cx="593725" cy="554037"/>
        </p:xfrm>
        <a:graphic>
          <a:graphicData uri="http://schemas.openxmlformats.org/presentationml/2006/ole">
            <mc:AlternateContent xmlns:mc="http://schemas.openxmlformats.org/markup-compatibility/2006">
              <mc:Choice xmlns:v="urn:schemas-microsoft-com:vml" Requires="v">
                <p:oleObj spid="_x0000_s17448" name="Bitmap Image" r:id="rId4" imgW="3971429" imgH="3666667" progId="Paint.Picture">
                  <p:embed/>
                </p:oleObj>
              </mc:Choice>
              <mc:Fallback>
                <p:oleObj name="Bitmap Image" r:id="rId4" imgW="3971429" imgH="3666667"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25" y="5487988"/>
                        <a:ext cx="5937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 name="Picture 4">
            <a:extLst>
              <a:ext uri="{FF2B5EF4-FFF2-40B4-BE49-F238E27FC236}">
                <a16:creationId xmlns:a16="http://schemas.microsoft.com/office/drawing/2014/main" id="{F9FDD951-93F0-45DC-9643-4DEB111494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a:extLst>
              <a:ext uri="{FF2B5EF4-FFF2-40B4-BE49-F238E27FC236}">
                <a16:creationId xmlns:a16="http://schemas.microsoft.com/office/drawing/2014/main" id="{D1752497-5B04-47AD-A9DB-D2A888FA9283}"/>
              </a:ext>
            </a:extLst>
          </p:cNvPr>
          <p:cNvSpPr>
            <a:spLocks noChangeArrowheads="1"/>
          </p:cNvSpPr>
          <p:nvPr/>
        </p:nvSpPr>
        <p:spPr bwMode="auto">
          <a:xfrm>
            <a:off x="541338" y="15224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3" name="Rectangle 4">
            <a:extLst>
              <a:ext uri="{FF2B5EF4-FFF2-40B4-BE49-F238E27FC236}">
                <a16:creationId xmlns:a16="http://schemas.microsoft.com/office/drawing/2014/main" id="{8A235D52-3302-4004-8C17-91B304446335}"/>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4" name="WordArt 5">
            <a:extLst>
              <a:ext uri="{FF2B5EF4-FFF2-40B4-BE49-F238E27FC236}">
                <a16:creationId xmlns:a16="http://schemas.microsoft.com/office/drawing/2014/main" id="{721EADFA-5631-4A27-A82E-280D02FAD0B3}"/>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St. John Vianney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Catholic Primary School</a:t>
            </a:r>
            <a:endParaRPr kumimoji="0" lang="en-GB" sz="3600" b="1" i="0" u="none" strike="noStrike" kern="1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965" name="Rectangle 6">
            <a:extLst>
              <a:ext uri="{FF2B5EF4-FFF2-40B4-BE49-F238E27FC236}">
                <a16:creationId xmlns:a16="http://schemas.microsoft.com/office/drawing/2014/main" id="{A0F156B4-6435-4ACB-9725-FB7B42040002}"/>
              </a:ext>
            </a:extLst>
          </p:cNvPr>
          <p:cNvSpPr>
            <a:spLocks noChangeArrowheads="1"/>
          </p:cNvSpPr>
          <p:nvPr/>
        </p:nvSpPr>
        <p:spPr bwMode="auto">
          <a:xfrm>
            <a:off x="1206500" y="1700213"/>
            <a:ext cx="7129463" cy="40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3200" b="1" i="0" u="sng" strike="noStrike" kern="1200" cap="none" spc="0" normalizeH="0" baseline="0" noProof="0" dirty="0">
                <a:ln>
                  <a:noFill/>
                </a:ln>
                <a:solidFill>
                  <a:srgbClr val="FFFFFF"/>
                </a:solidFill>
                <a:effectLst/>
                <a:uLnTx/>
                <a:uFillTx/>
                <a:latin typeface="SassoonPrimaryInfant" pitchFamily="2" charset="0"/>
                <a:cs typeface="Calibri Light" panose="020F0302020204030204" pitchFamily="34" charset="0"/>
              </a:rPr>
              <a:t>Maths-No Problem!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altLang="en-US" sz="2800" b="0" i="0" u="none" strike="noStrike" kern="1200" cap="none" spc="0" normalizeH="0" baseline="0" noProof="0" dirty="0">
                <a:ln>
                  <a:noFill/>
                </a:ln>
                <a:solidFill>
                  <a:srgbClr val="FFFFFF"/>
                </a:solidFill>
                <a:effectLst/>
                <a:uLnTx/>
                <a:uFillTx/>
                <a:latin typeface="SassoonPrimaryInfant" pitchFamily="2" charset="0"/>
                <a:cs typeface="Calibri Light" panose="020F0302020204030204" pitchFamily="34" charset="0"/>
              </a:rPr>
              <a:t>This September, we have fully adopted a     Maths-No Problem! mastery scheme from Reception to Year 6. It is delivered using the concrete, pictorial and abstract methodology to ensure children have a deep understanding of mathematical concepts.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2800" b="1" i="0" u="sng"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GB" altLang="en-US" sz="32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40966" name="Text Box 7">
            <a:extLst>
              <a:ext uri="{FF2B5EF4-FFF2-40B4-BE49-F238E27FC236}">
                <a16:creationId xmlns:a16="http://schemas.microsoft.com/office/drawing/2014/main" id="{C33E7F5B-D9D7-4EC9-8851-0505F07FD964}"/>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7" name="Rectangle 10">
            <a:extLst>
              <a:ext uri="{FF2B5EF4-FFF2-40B4-BE49-F238E27FC236}">
                <a16:creationId xmlns:a16="http://schemas.microsoft.com/office/drawing/2014/main" id="{106B3EC4-8944-449C-B2A6-90B0BB6C0238}"/>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a:ln>
                  <a:noFill/>
                </a:ln>
                <a:solidFill>
                  <a:srgbClr val="FFFFFF"/>
                </a:solidFill>
                <a:effectLst/>
                <a:uLnTx/>
                <a:uFillTx/>
                <a:latin typeface="Tahoma" panose="020B0604030504040204" pitchFamily="34" charset="0"/>
                <a:ea typeface="+mn-ea"/>
                <a:cs typeface="+mn-cs"/>
              </a:rPr>
              <a:t>Roman Catholic Diocese of Hexham and Newcastle</a:t>
            </a:r>
            <a:endParaRPr kumimoji="0" lang="en-US" altLang="en-US" sz="14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pic>
        <p:nvPicPr>
          <p:cNvPr id="40968" name="Picture 1">
            <a:extLst>
              <a:ext uri="{FF2B5EF4-FFF2-40B4-BE49-F238E27FC236}">
                <a16:creationId xmlns:a16="http://schemas.microsoft.com/office/drawing/2014/main" id="{6A991996-B978-43AF-9B61-794E24C5F5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550" y="323850"/>
            <a:ext cx="76041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2">
            <a:extLst>
              <a:ext uri="{FF2B5EF4-FFF2-40B4-BE49-F238E27FC236}">
                <a16:creationId xmlns:a16="http://schemas.microsoft.com/office/drawing/2014/main" id="{FDC71CA1-9279-4890-8274-448E36915F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581525"/>
            <a:ext cx="1042988"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3">
            <a:extLst>
              <a:ext uri="{FF2B5EF4-FFF2-40B4-BE49-F238E27FC236}">
                <a16:creationId xmlns:a16="http://schemas.microsoft.com/office/drawing/2014/main" id="{F259F198-E270-4CA5-9175-FF2BB4B246B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10338" y="4581525"/>
            <a:ext cx="10445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TextBox 1">
            <a:extLst>
              <a:ext uri="{FF2B5EF4-FFF2-40B4-BE49-F238E27FC236}">
                <a16:creationId xmlns:a16="http://schemas.microsoft.com/office/drawing/2014/main" id="{7CA98C21-5358-4BFD-8CAA-C8AC3555F43B}"/>
              </a:ext>
            </a:extLst>
          </p:cNvPr>
          <p:cNvSpPr txBox="1">
            <a:spLocks noChangeArrowheads="1"/>
          </p:cNvSpPr>
          <p:nvPr/>
        </p:nvSpPr>
        <p:spPr bwMode="auto">
          <a:xfrm>
            <a:off x="4114800" y="2971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a:extLst>
              <a:ext uri="{FF2B5EF4-FFF2-40B4-BE49-F238E27FC236}">
                <a16:creationId xmlns:a16="http://schemas.microsoft.com/office/drawing/2014/main" id="{F9990D32-AC30-44AA-82C0-EBFC8BA80250}"/>
              </a:ext>
            </a:extLst>
          </p:cNvPr>
          <p:cNvSpPr>
            <a:spLocks noChangeArrowheads="1"/>
          </p:cNvSpPr>
          <p:nvPr/>
        </p:nvSpPr>
        <p:spPr bwMode="auto">
          <a:xfrm>
            <a:off x="542925" y="1458913"/>
            <a:ext cx="7996164" cy="4618330"/>
          </a:xfrm>
          <a:prstGeom prst="roundRect">
            <a:avLst>
              <a:gd name="adj" fmla="val 16667"/>
            </a:avLst>
          </a:prstGeom>
          <a:solidFill>
            <a:schemeClr val="folHlink"/>
          </a:solidFill>
          <a:ln w="9525">
            <a:solidFill>
              <a:schemeClr val="folHlink"/>
            </a:solidFill>
            <a:round/>
            <a:headEnd/>
            <a:tailEnd/>
          </a:ln>
        </p:spPr>
        <p:txBody>
          <a:bodyPr wrap="none" anchor="ctr"/>
          <a:lstStyle>
            <a:lvl1pPr marL="342900" indent="-342900">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eaLnBrk="1" hangingPunct="1"/>
            <a:endParaRPr lang="en-US" altLang="en-US" sz="2000">
              <a:solidFill>
                <a:schemeClr val="bg1"/>
              </a:solidFill>
              <a:latin typeface="Comic Sans MS" panose="030F0702030302020204" pitchFamily="66" charset="0"/>
            </a:endParaRPr>
          </a:p>
        </p:txBody>
      </p:sp>
      <p:sp>
        <p:nvSpPr>
          <p:cNvPr id="23557" name="WordArt 5">
            <a:extLst>
              <a:ext uri="{FF2B5EF4-FFF2-40B4-BE49-F238E27FC236}">
                <a16:creationId xmlns:a16="http://schemas.microsoft.com/office/drawing/2014/main" id="{972CBB71-B6CB-4847-B2A6-69B176737A20}"/>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25606" name="Rectangle 6">
            <a:extLst>
              <a:ext uri="{FF2B5EF4-FFF2-40B4-BE49-F238E27FC236}">
                <a16:creationId xmlns:a16="http://schemas.microsoft.com/office/drawing/2014/main" id="{842EA1D8-76D0-44D4-BB05-B1FACDC2B390}"/>
              </a:ext>
            </a:extLst>
          </p:cNvPr>
          <p:cNvSpPr>
            <a:spLocks noChangeArrowheads="1"/>
          </p:cNvSpPr>
          <p:nvPr/>
        </p:nvSpPr>
        <p:spPr bwMode="auto">
          <a:xfrm>
            <a:off x="542925" y="1497013"/>
            <a:ext cx="7996164" cy="4675126"/>
          </a:xfrm>
          <a:prstGeom prst="rect">
            <a:avLst/>
          </a:prstGeom>
          <a:noFill/>
          <a:ln>
            <a:noFill/>
          </a:ln>
          <a:effec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buFont typeface="Wingdings" panose="05000000000000000000" pitchFamily="2" charset="2"/>
              <a:buNone/>
              <a:defRPr/>
            </a:pPr>
            <a:r>
              <a:rPr lang="en-GB" altLang="en-US" sz="2800" b="1" u="sng" dirty="0">
                <a:solidFill>
                  <a:schemeClr val="bg1"/>
                </a:solidFill>
                <a:latin typeface="SassoonPrimaryInfant" pitchFamily="2" charset="0"/>
                <a:cs typeface="Calibri Light" panose="020F0302020204030204" pitchFamily="34" charset="0"/>
              </a:rPr>
              <a:t>Maths: Year One children are taught to:</a:t>
            </a:r>
            <a:endParaRPr lang="en-GB" altLang="en-US" sz="2800" b="1" dirty="0">
              <a:solidFill>
                <a:schemeClr val="bg1"/>
              </a:solidFill>
              <a:latin typeface="SassoonPrimaryInfant" pitchFamily="2" charset="0"/>
              <a:cs typeface="Calibri Light" panose="020F0302020204030204" pitchFamily="34" charset="0"/>
            </a:endParaRPr>
          </a:p>
          <a:p>
            <a:pPr marL="342900" indent="-342900" eaLnBrk="1" hangingPunct="1">
              <a:buClr>
                <a:schemeClr val="bg1"/>
              </a:buClr>
              <a:buFont typeface="Arial" panose="020B0604020202020204" pitchFamily="34" charset="0"/>
              <a:buChar char="•"/>
              <a:defRPr/>
            </a:pPr>
            <a:endParaRPr lang="en-GB" altLang="en-US" sz="1000" dirty="0">
              <a:solidFill>
                <a:schemeClr val="bg1"/>
              </a:solidFill>
              <a:latin typeface="SassoonPrimaryInfant" pitchFamily="2" charset="0"/>
              <a:cs typeface="Calibri Light" panose="020F0302020204030204" pitchFamily="34" charset="0"/>
            </a:endParaRPr>
          </a:p>
          <a:p>
            <a:pPr marL="342900" indent="-342900" eaLnBrk="1" hangingPunct="1">
              <a:buClr>
                <a:schemeClr val="bg1"/>
              </a:buClr>
              <a:buFont typeface="Arial" panose="020B0604020202020204" pitchFamily="34" charset="0"/>
              <a:buChar char="•"/>
              <a:defRPr/>
            </a:pPr>
            <a:r>
              <a:rPr lang="en-GB" altLang="en-US" sz="1900" dirty="0">
                <a:solidFill>
                  <a:schemeClr val="bg1"/>
                </a:solidFill>
                <a:latin typeface="SassoonPrimaryInfant" pitchFamily="2" charset="0"/>
                <a:cs typeface="Calibri Light" panose="020F0302020204030204" pitchFamily="34" charset="0"/>
              </a:rPr>
              <a:t>Use and understand maths vocabulary</a:t>
            </a:r>
          </a:p>
          <a:p>
            <a:pPr marL="342900" indent="-342900" eaLnBrk="1" hangingPunct="1">
              <a:buClr>
                <a:schemeClr val="bg1"/>
              </a:buClr>
              <a:buFont typeface="Arial" panose="020B0604020202020204" pitchFamily="34" charset="0"/>
              <a:buChar char="•"/>
              <a:defRPr/>
            </a:pPr>
            <a:r>
              <a:rPr lang="en-GB" altLang="en-US" sz="1900" dirty="0">
                <a:solidFill>
                  <a:schemeClr val="bg1"/>
                </a:solidFill>
                <a:latin typeface="SassoonPrimaryInfant" pitchFamily="2" charset="0"/>
                <a:cs typeface="Calibri Light" panose="020F0302020204030204" pitchFamily="34" charset="0"/>
              </a:rPr>
              <a:t>Count to and across 100, forwards and backwards from any given number</a:t>
            </a:r>
          </a:p>
          <a:p>
            <a:pPr marL="342900" indent="-342900" eaLnBrk="1" hangingPunct="1">
              <a:buClr>
                <a:schemeClr val="bg1"/>
              </a:buClr>
              <a:buFont typeface="Arial" panose="020B0604020202020204" pitchFamily="34" charset="0"/>
              <a:buChar char="•"/>
              <a:defRPr/>
            </a:pPr>
            <a:r>
              <a:rPr lang="en-GB" altLang="en-US" sz="1900" dirty="0">
                <a:solidFill>
                  <a:schemeClr val="bg1"/>
                </a:solidFill>
                <a:latin typeface="SassoonPrimaryInfant" pitchFamily="2" charset="0"/>
                <a:cs typeface="Calibri Light" panose="020F0302020204030204" pitchFamily="34" charset="0"/>
              </a:rPr>
              <a:t>Count, read and write numbers to 100 in numerals</a:t>
            </a:r>
          </a:p>
          <a:p>
            <a:pPr marL="342900" indent="-342900" eaLnBrk="1" hangingPunct="1">
              <a:buClr>
                <a:schemeClr val="bg1"/>
              </a:buClr>
              <a:buFont typeface="Arial" panose="020B0604020202020204" pitchFamily="34" charset="0"/>
              <a:buChar char="•"/>
              <a:defRPr/>
            </a:pPr>
            <a:r>
              <a:rPr lang="en-GB" altLang="en-US" sz="1900" dirty="0">
                <a:solidFill>
                  <a:schemeClr val="bg1"/>
                </a:solidFill>
                <a:latin typeface="SassoonPrimaryInfant" pitchFamily="2" charset="0"/>
                <a:cs typeface="Calibri Light" panose="020F0302020204030204" pitchFamily="34" charset="0"/>
              </a:rPr>
              <a:t>Read and write numbers from 1-20 in numerals and words</a:t>
            </a:r>
          </a:p>
          <a:p>
            <a:pPr marL="342900" indent="-342900" eaLnBrk="1" hangingPunct="1">
              <a:buClr>
                <a:schemeClr val="bg1"/>
              </a:buClr>
              <a:buFont typeface="Arial" panose="020B0604020202020204" pitchFamily="34" charset="0"/>
              <a:buChar char="•"/>
              <a:defRPr/>
            </a:pPr>
            <a:r>
              <a:rPr lang="en-GB" altLang="en-US" sz="1900" dirty="0">
                <a:solidFill>
                  <a:schemeClr val="bg1"/>
                </a:solidFill>
                <a:latin typeface="SassoonPrimaryInfant" pitchFamily="2" charset="0"/>
                <a:cs typeface="Calibri Light" panose="020F0302020204030204" pitchFamily="34" charset="0"/>
              </a:rPr>
              <a:t>Identify 1 more and 1 less than a given number</a:t>
            </a:r>
          </a:p>
          <a:p>
            <a:pPr marL="342900" indent="-342900" eaLnBrk="1" hangingPunct="1">
              <a:buClr>
                <a:schemeClr val="bg1"/>
              </a:buClr>
              <a:buFont typeface="Arial" panose="020B0604020202020204" pitchFamily="34" charset="0"/>
              <a:buChar char="•"/>
              <a:defRPr/>
            </a:pPr>
            <a:r>
              <a:rPr lang="en-GB" altLang="en-US" sz="1900" dirty="0">
                <a:solidFill>
                  <a:schemeClr val="bg1"/>
                </a:solidFill>
                <a:latin typeface="SassoonPrimaryInfant" pitchFamily="2" charset="0"/>
                <a:cs typeface="Calibri Light" panose="020F0302020204030204" pitchFamily="34" charset="0"/>
              </a:rPr>
              <a:t>Use number bonds and related subtraction facts within 20</a:t>
            </a:r>
          </a:p>
          <a:p>
            <a:pPr marL="342900" indent="-342900" eaLnBrk="1" hangingPunct="1">
              <a:buClr>
                <a:schemeClr val="bg1"/>
              </a:buClr>
              <a:buFont typeface="Arial" panose="020B0604020202020204" pitchFamily="34" charset="0"/>
              <a:buChar char="•"/>
              <a:defRPr/>
            </a:pPr>
            <a:r>
              <a:rPr lang="en-GB" altLang="en-US" sz="1900" dirty="0">
                <a:solidFill>
                  <a:schemeClr val="bg1"/>
                </a:solidFill>
                <a:latin typeface="SassoonPrimaryInfant" pitchFamily="2" charset="0"/>
                <a:cs typeface="Calibri Light" panose="020F0302020204030204" pitchFamily="34" charset="0"/>
              </a:rPr>
              <a:t>Count in multiples of 2, 5 and 10</a:t>
            </a:r>
          </a:p>
          <a:p>
            <a:pPr marL="342900" indent="-342900" eaLnBrk="1" hangingPunct="1">
              <a:buClr>
                <a:schemeClr val="bg1"/>
              </a:buClr>
              <a:buFont typeface="Arial" panose="020B0604020202020204" pitchFamily="34" charset="0"/>
              <a:buChar char="•"/>
              <a:defRPr/>
            </a:pPr>
            <a:r>
              <a:rPr lang="en-GB" altLang="en-US" sz="1900" dirty="0">
                <a:solidFill>
                  <a:schemeClr val="bg1"/>
                </a:solidFill>
                <a:latin typeface="SassoonPrimaryInfant" pitchFamily="2" charset="0"/>
                <a:cs typeface="Calibri Light" panose="020F0302020204030204" pitchFamily="34" charset="0"/>
              </a:rPr>
              <a:t>Recognise, find and name a half as 1 of 2 equal parts and a quarter as 1 of 4 equal parts of an object, shape or quantity</a:t>
            </a:r>
          </a:p>
          <a:p>
            <a:pPr marL="342900" indent="-342900" eaLnBrk="1" hangingPunct="1">
              <a:buClr>
                <a:schemeClr val="bg1"/>
              </a:buClr>
              <a:buFont typeface="Arial" panose="020B0604020202020204" pitchFamily="34" charset="0"/>
              <a:buChar char="•"/>
              <a:defRPr/>
            </a:pPr>
            <a:r>
              <a:rPr lang="en-GB" altLang="en-US" sz="1900" dirty="0">
                <a:solidFill>
                  <a:schemeClr val="bg1"/>
                </a:solidFill>
                <a:latin typeface="SassoonPrimaryInfant" pitchFamily="2" charset="0"/>
                <a:cs typeface="Calibri Light" panose="020F0302020204030204" pitchFamily="34" charset="0"/>
              </a:rPr>
              <a:t>Solve measurement problems</a:t>
            </a:r>
          </a:p>
          <a:p>
            <a:pPr marL="342900" indent="-342900" eaLnBrk="1" hangingPunct="1">
              <a:buClr>
                <a:schemeClr val="bg1"/>
              </a:buClr>
              <a:buFont typeface="Arial" panose="020B0604020202020204" pitchFamily="34" charset="0"/>
              <a:buChar char="•"/>
              <a:defRPr/>
            </a:pPr>
            <a:r>
              <a:rPr lang="en-GB" altLang="en-US" sz="1900" dirty="0">
                <a:solidFill>
                  <a:schemeClr val="bg1"/>
                </a:solidFill>
                <a:latin typeface="SassoonPrimaryInfant" pitchFamily="2" charset="0"/>
                <a:cs typeface="Calibri Light" panose="020F0302020204030204" pitchFamily="34" charset="0"/>
              </a:rPr>
              <a:t>Tell the time to the hour and half past the hour</a:t>
            </a:r>
          </a:p>
        </p:txBody>
      </p:sp>
      <p:sp>
        <p:nvSpPr>
          <p:cNvPr id="29704" name="Rectangle 12">
            <a:extLst>
              <a:ext uri="{FF2B5EF4-FFF2-40B4-BE49-F238E27FC236}">
                <a16:creationId xmlns:a16="http://schemas.microsoft.com/office/drawing/2014/main" id="{EDBAD7F1-96EB-4341-8CC5-29FB7BEC1C4E}"/>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9" name="Picture 4">
            <a:extLst>
              <a:ext uri="{FF2B5EF4-FFF2-40B4-BE49-F238E27FC236}">
                <a16:creationId xmlns:a16="http://schemas.microsoft.com/office/drawing/2014/main" id="{E7BB3080-7396-4E0E-9B1C-1533BA682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98024"/>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a:extLst>
              <a:ext uri="{FF2B5EF4-FFF2-40B4-BE49-F238E27FC236}">
                <a16:creationId xmlns:a16="http://schemas.microsoft.com/office/drawing/2014/main" id="{45FA62B8-EDE9-461A-8220-9AD4E3F1471A}"/>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37893" name="WordArt 5">
            <a:extLst>
              <a:ext uri="{FF2B5EF4-FFF2-40B4-BE49-F238E27FC236}">
                <a16:creationId xmlns:a16="http://schemas.microsoft.com/office/drawing/2014/main" id="{5CBAA0D3-DC51-4160-AB29-D251A765F4FB}"/>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37894" name="Rectangle 6">
            <a:extLst>
              <a:ext uri="{FF2B5EF4-FFF2-40B4-BE49-F238E27FC236}">
                <a16:creationId xmlns:a16="http://schemas.microsoft.com/office/drawing/2014/main" id="{D02F1A28-A413-4CFD-B9FC-EB30061AAA90}"/>
              </a:ext>
            </a:extLst>
          </p:cNvPr>
          <p:cNvSpPr>
            <a:spLocks noChangeArrowheads="1"/>
          </p:cNvSpPr>
          <p:nvPr/>
        </p:nvSpPr>
        <p:spPr bwMode="auto">
          <a:xfrm>
            <a:off x="923131" y="1497013"/>
            <a:ext cx="7129463"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dirty="0">
                <a:solidFill>
                  <a:schemeClr val="bg1"/>
                </a:solidFill>
                <a:latin typeface="SassoonPrimaryInfant" pitchFamily="2" charset="0"/>
                <a:cs typeface="Calibri Light" panose="020F0302020204030204" pitchFamily="34" charset="0"/>
              </a:rPr>
              <a:t>Calculation Policy</a:t>
            </a:r>
          </a:p>
          <a:p>
            <a:pPr algn="just">
              <a:spcBef>
                <a:spcPct val="0"/>
              </a:spcBef>
              <a:buClrTx/>
              <a:buSzTx/>
              <a:buFontTx/>
              <a:buNone/>
            </a:pPr>
            <a:endParaRPr lang="en-GB" altLang="en-US" sz="2800" dirty="0">
              <a:solidFill>
                <a:schemeClr val="bg1"/>
              </a:solidFill>
              <a:latin typeface="SassoonPrimaryInfant" pitchFamily="2" charset="0"/>
              <a:cs typeface="Calibri Light" panose="020F0302020204030204" pitchFamily="34" charset="0"/>
            </a:endParaRPr>
          </a:p>
          <a:p>
            <a:pPr algn="ctr">
              <a:spcBef>
                <a:spcPct val="0"/>
              </a:spcBef>
              <a:buClrTx/>
              <a:buSzTx/>
              <a:buFontTx/>
              <a:buNone/>
            </a:pPr>
            <a:r>
              <a:rPr lang="en-GB" altLang="en-US" sz="2400" dirty="0">
                <a:solidFill>
                  <a:schemeClr val="bg1"/>
                </a:solidFill>
                <a:latin typeface="SassoonPrimaryInfant" pitchFamily="2" charset="0"/>
                <a:cs typeface="Calibri Light" panose="020F0302020204030204" pitchFamily="34" charset="0"/>
              </a:rPr>
              <a:t>The Calculation Policy can be found on the school website. It is in line with the National Curriculum and reflects the strategies and methods taught in each year group.</a:t>
            </a:r>
          </a:p>
          <a:p>
            <a:pPr algn="ctr">
              <a:spcBef>
                <a:spcPct val="0"/>
              </a:spcBef>
              <a:buClrTx/>
              <a:buSzTx/>
              <a:buFontTx/>
              <a:buNone/>
            </a:pPr>
            <a:endParaRPr lang="en-GB" altLang="en-US" sz="2400" dirty="0">
              <a:solidFill>
                <a:schemeClr val="bg1"/>
              </a:solidFill>
              <a:latin typeface="SassoonPrimaryInfant" pitchFamily="2" charset="0"/>
              <a:cs typeface="Calibri Light" panose="020F0302020204030204" pitchFamily="34" charset="0"/>
            </a:endParaRPr>
          </a:p>
          <a:p>
            <a:pPr algn="ctr">
              <a:spcBef>
                <a:spcPct val="0"/>
              </a:spcBef>
              <a:buClrTx/>
              <a:buSzTx/>
              <a:buFontTx/>
              <a:buNone/>
            </a:pPr>
            <a:r>
              <a:rPr lang="en-GB" altLang="en-US" sz="2400" dirty="0">
                <a:solidFill>
                  <a:schemeClr val="bg1"/>
                </a:solidFill>
                <a:latin typeface="SassoonPrimaryInfant" pitchFamily="2" charset="0"/>
                <a:cs typeface="Calibri Light" panose="020F0302020204030204" pitchFamily="34" charset="0"/>
              </a:rPr>
              <a:t>The National Curriculum is more challenging than ever before. Examples of expectations for each year group are provided.</a:t>
            </a:r>
            <a:endParaRPr lang="en-US" altLang="en-US" sz="2400" dirty="0">
              <a:solidFill>
                <a:schemeClr val="bg1"/>
              </a:solidFill>
              <a:latin typeface="SassoonPrimaryInfant" pitchFamily="2" charset="0"/>
              <a:cs typeface="Calibri Light" panose="020F0302020204030204" pitchFamily="34" charset="0"/>
            </a:endParaRPr>
          </a:p>
        </p:txBody>
      </p:sp>
      <p:sp>
        <p:nvSpPr>
          <p:cNvPr id="37895" name="Text Box 7">
            <a:extLst>
              <a:ext uri="{FF2B5EF4-FFF2-40B4-BE49-F238E27FC236}">
                <a16:creationId xmlns:a16="http://schemas.microsoft.com/office/drawing/2014/main" id="{D4BF165F-152B-479B-B73B-7BFEE4B39079}"/>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37897" name="Rectangle 10">
            <a:extLst>
              <a:ext uri="{FF2B5EF4-FFF2-40B4-BE49-F238E27FC236}">
                <a16:creationId xmlns:a16="http://schemas.microsoft.com/office/drawing/2014/main" id="{54F39E4A-BFFB-4BEB-933D-FDAE40D08D3C}"/>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10" name="Picture 4">
            <a:extLst>
              <a:ext uri="{FF2B5EF4-FFF2-40B4-BE49-F238E27FC236}">
                <a16:creationId xmlns:a16="http://schemas.microsoft.com/office/drawing/2014/main" id="{A72A992B-265F-4E2C-BB2A-7C738DB1B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a:extLst>
              <a:ext uri="{FF2B5EF4-FFF2-40B4-BE49-F238E27FC236}">
                <a16:creationId xmlns:a16="http://schemas.microsoft.com/office/drawing/2014/main" id="{2ABDA884-F653-4BFA-9F3E-70F3AEDD632A}"/>
              </a:ext>
            </a:extLst>
          </p:cNvPr>
          <p:cNvSpPr>
            <a:spLocks noChangeArrowheads="1"/>
          </p:cNvSpPr>
          <p:nvPr/>
        </p:nvSpPr>
        <p:spPr bwMode="auto">
          <a:xfrm>
            <a:off x="541337" y="1493838"/>
            <a:ext cx="8015287"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39941" name="WordArt 5">
            <a:extLst>
              <a:ext uri="{FF2B5EF4-FFF2-40B4-BE49-F238E27FC236}">
                <a16:creationId xmlns:a16="http://schemas.microsoft.com/office/drawing/2014/main" id="{3123D9D7-C1DB-422C-A268-FBFC278BA50D}"/>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39942" name="Text Box 7">
            <a:extLst>
              <a:ext uri="{FF2B5EF4-FFF2-40B4-BE49-F238E27FC236}">
                <a16:creationId xmlns:a16="http://schemas.microsoft.com/office/drawing/2014/main" id="{D0359033-41D7-464A-86F0-C03C61CD4566}"/>
              </a:ext>
            </a:extLst>
          </p:cNvPr>
          <p:cNvSpPr txBox="1">
            <a:spLocks noChangeArrowheads="1"/>
          </p:cNvSpPr>
          <p:nvPr/>
        </p:nvSpPr>
        <p:spPr bwMode="auto">
          <a:xfrm>
            <a:off x="754063" y="4643437"/>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39944" name="Rectangle 10">
            <a:extLst>
              <a:ext uri="{FF2B5EF4-FFF2-40B4-BE49-F238E27FC236}">
                <a16:creationId xmlns:a16="http://schemas.microsoft.com/office/drawing/2014/main" id="{AF0CF79E-EC67-4752-8CF6-B4AD94618AE3}"/>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sp>
        <p:nvSpPr>
          <p:cNvPr id="39945" name="Rectangle 6">
            <a:extLst>
              <a:ext uri="{FF2B5EF4-FFF2-40B4-BE49-F238E27FC236}">
                <a16:creationId xmlns:a16="http://schemas.microsoft.com/office/drawing/2014/main" id="{E6684275-4DE5-4CF2-B338-B7ECC59F7196}"/>
              </a:ext>
            </a:extLst>
          </p:cNvPr>
          <p:cNvSpPr>
            <a:spLocks noChangeArrowheads="1"/>
          </p:cNvSpPr>
          <p:nvPr/>
        </p:nvSpPr>
        <p:spPr bwMode="auto">
          <a:xfrm>
            <a:off x="741363" y="1692142"/>
            <a:ext cx="7848600"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u="sng" dirty="0">
                <a:solidFill>
                  <a:schemeClr val="bg1"/>
                </a:solidFill>
                <a:latin typeface="SassoonPrimaryInfant" pitchFamily="2" charset="0"/>
                <a:cs typeface="Tahoma" panose="020B0604030504040204" pitchFamily="34" charset="0"/>
              </a:rPr>
              <a:t>Progression of skills - Calculation</a:t>
            </a:r>
          </a:p>
          <a:p>
            <a:pPr>
              <a:spcBef>
                <a:spcPct val="0"/>
              </a:spcBef>
              <a:buClrTx/>
              <a:buSzTx/>
              <a:buFontTx/>
              <a:buNone/>
            </a:pPr>
            <a:r>
              <a:rPr lang="en-GB" altLang="en-US" sz="2800" b="1" dirty="0">
                <a:solidFill>
                  <a:srgbClr val="FFFF00"/>
                </a:solidFill>
                <a:latin typeface="SassoonPrimaryInfant" pitchFamily="2" charset="0"/>
                <a:cs typeface="Tahoma" panose="020B0604030504040204" pitchFamily="34" charset="0"/>
              </a:rPr>
              <a:t>Concrete</a:t>
            </a:r>
            <a:r>
              <a:rPr lang="en-GB" altLang="en-US" sz="2800" dirty="0">
                <a:solidFill>
                  <a:schemeClr val="bg1"/>
                </a:solidFill>
                <a:latin typeface="SassoonPrimaryInfant" pitchFamily="2" charset="0"/>
                <a:cs typeface="Tahoma" panose="020B0604030504040204" pitchFamily="34" charset="0"/>
              </a:rPr>
              <a:t>              </a:t>
            </a:r>
            <a:r>
              <a:rPr lang="en-GB" altLang="en-US" sz="2800" b="1" dirty="0">
                <a:solidFill>
                  <a:srgbClr val="FFFF00"/>
                </a:solidFill>
                <a:latin typeface="SassoonPrimaryInfant" pitchFamily="2" charset="0"/>
                <a:cs typeface="Tahoma" panose="020B0604030504040204" pitchFamily="34" charset="0"/>
              </a:rPr>
              <a:t>Pictorial</a:t>
            </a:r>
            <a:r>
              <a:rPr lang="en-GB" altLang="en-US" sz="2800" dirty="0">
                <a:solidFill>
                  <a:schemeClr val="bg1"/>
                </a:solidFill>
                <a:latin typeface="SassoonPrimaryInfant" pitchFamily="2" charset="0"/>
                <a:cs typeface="Tahoma" panose="020B0604030504040204" pitchFamily="34" charset="0"/>
              </a:rPr>
              <a:t>             </a:t>
            </a:r>
            <a:r>
              <a:rPr lang="en-GB" altLang="en-US" sz="2800" b="1" dirty="0">
                <a:solidFill>
                  <a:srgbClr val="FFFF00"/>
                </a:solidFill>
                <a:latin typeface="SassoonPrimaryInfant" pitchFamily="2" charset="0"/>
                <a:cs typeface="Tahoma" panose="020B0604030504040204" pitchFamily="34" charset="0"/>
              </a:rPr>
              <a:t>Abstract</a:t>
            </a:r>
          </a:p>
          <a:p>
            <a:pPr>
              <a:spcBef>
                <a:spcPct val="0"/>
              </a:spcBef>
              <a:buClrTx/>
              <a:buSzTx/>
              <a:buFontTx/>
              <a:buNone/>
            </a:pPr>
            <a:r>
              <a:rPr lang="en-GB" altLang="en-US" sz="1400" dirty="0">
                <a:solidFill>
                  <a:schemeClr val="bg1"/>
                </a:solidFill>
                <a:latin typeface="SassoonPrimaryInfant" pitchFamily="2" charset="0"/>
                <a:cs typeface="Tahoma" panose="020B0604030504040204" pitchFamily="34" charset="0"/>
              </a:rPr>
              <a:t>Children manipulate            </a:t>
            </a:r>
          </a:p>
          <a:p>
            <a:pPr>
              <a:spcBef>
                <a:spcPct val="0"/>
              </a:spcBef>
              <a:buClrTx/>
              <a:buSzTx/>
              <a:buFontTx/>
              <a:buNone/>
            </a:pPr>
            <a:r>
              <a:rPr lang="en-GB" altLang="en-US" sz="1400" dirty="0">
                <a:solidFill>
                  <a:schemeClr val="bg1"/>
                </a:solidFill>
                <a:latin typeface="SassoonPrimaryInfant" pitchFamily="2" charset="0"/>
                <a:cs typeface="Tahoma" panose="020B0604030504040204" pitchFamily="34" charset="0"/>
              </a:rPr>
              <a:t>hands on materials </a:t>
            </a:r>
          </a:p>
          <a:p>
            <a:pPr>
              <a:spcBef>
                <a:spcPct val="0"/>
              </a:spcBef>
              <a:buClrTx/>
              <a:buSzTx/>
              <a:buFontTx/>
              <a:buNone/>
            </a:pPr>
            <a:endParaRPr lang="en-GB" altLang="en-US" sz="1400" dirty="0">
              <a:solidFill>
                <a:schemeClr val="bg1"/>
              </a:solidFill>
              <a:latin typeface="SassoonPrimaryInfant" pitchFamily="2" charset="0"/>
              <a:cs typeface="Tahoma" panose="020B0604030504040204" pitchFamily="34" charset="0"/>
            </a:endParaRPr>
          </a:p>
          <a:p>
            <a:pPr>
              <a:spcBef>
                <a:spcPct val="0"/>
              </a:spcBef>
              <a:buClrTx/>
              <a:buSzTx/>
              <a:buFontTx/>
              <a:buNone/>
            </a:pPr>
            <a:endParaRPr lang="en-GB" altLang="en-US" dirty="0">
              <a:solidFill>
                <a:schemeClr val="bg1"/>
              </a:solidFill>
              <a:latin typeface="Tahoma" panose="020B0604030504040204" pitchFamily="34" charset="0"/>
              <a:cs typeface="Tahoma" panose="020B0604030504040204" pitchFamily="34" charset="0"/>
            </a:endParaRPr>
          </a:p>
        </p:txBody>
      </p:sp>
      <p:pic>
        <p:nvPicPr>
          <p:cNvPr id="39946" name="Picture 4" descr="A picture containing table, toy, sitting, blue&#10;&#10;Description automatically generated">
            <a:extLst>
              <a:ext uri="{FF2B5EF4-FFF2-40B4-BE49-F238E27FC236}">
                <a16:creationId xmlns:a16="http://schemas.microsoft.com/office/drawing/2014/main" id="{00FE5674-6D10-4C23-92B2-2120BC75A7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712"/>
          <a:stretch/>
        </p:blipFill>
        <p:spPr bwMode="auto">
          <a:xfrm>
            <a:off x="754063" y="3197885"/>
            <a:ext cx="1543050"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8" descr="A close up of a screen&#10;&#10;Description automatically generated">
            <a:extLst>
              <a:ext uri="{FF2B5EF4-FFF2-40B4-BE49-F238E27FC236}">
                <a16:creationId xmlns:a16="http://schemas.microsoft.com/office/drawing/2014/main" id="{06A9B483-7247-4859-B79A-BB4E728D82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756" y="4648200"/>
            <a:ext cx="169227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8" name="TextBox 1">
            <a:extLst>
              <a:ext uri="{FF2B5EF4-FFF2-40B4-BE49-F238E27FC236}">
                <a16:creationId xmlns:a16="http://schemas.microsoft.com/office/drawing/2014/main" id="{FDFA0F63-CB3B-4F0A-A9AA-A2BB00854C69}"/>
              </a:ext>
            </a:extLst>
          </p:cNvPr>
          <p:cNvSpPr txBox="1">
            <a:spLocks noChangeArrowheads="1"/>
          </p:cNvSpPr>
          <p:nvPr/>
        </p:nvSpPr>
        <p:spPr bwMode="auto">
          <a:xfrm>
            <a:off x="3225800" y="2616200"/>
            <a:ext cx="25511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dirty="0">
                <a:solidFill>
                  <a:schemeClr val="bg1"/>
                </a:solidFill>
                <a:latin typeface="SassoonPrimaryInfant" pitchFamily="2" charset="0"/>
                <a:cs typeface="Tahoma" panose="020B0604030504040204" pitchFamily="34" charset="0"/>
              </a:rPr>
              <a:t>Children use diagrams and </a:t>
            </a:r>
          </a:p>
          <a:p>
            <a:pPr algn="ctr">
              <a:spcBef>
                <a:spcPct val="0"/>
              </a:spcBef>
              <a:buClrTx/>
              <a:buSzTx/>
              <a:buFontTx/>
              <a:buNone/>
            </a:pPr>
            <a:r>
              <a:rPr lang="en-GB" altLang="en-US" sz="1400" dirty="0">
                <a:solidFill>
                  <a:schemeClr val="bg1"/>
                </a:solidFill>
                <a:latin typeface="SassoonPrimaryInfant" pitchFamily="2" charset="0"/>
                <a:cs typeface="Tahoma" panose="020B0604030504040204" pitchFamily="34" charset="0"/>
              </a:rPr>
              <a:t>pictures to support their </a:t>
            </a:r>
          </a:p>
          <a:p>
            <a:pPr algn="ctr">
              <a:spcBef>
                <a:spcPct val="0"/>
              </a:spcBef>
              <a:buClrTx/>
              <a:buSzTx/>
              <a:buFontTx/>
              <a:buNone/>
            </a:pPr>
            <a:r>
              <a:rPr lang="en-GB" altLang="en-US" sz="1400" dirty="0">
                <a:solidFill>
                  <a:schemeClr val="bg1"/>
                </a:solidFill>
                <a:latin typeface="SassoonPrimaryInfant" pitchFamily="2" charset="0"/>
                <a:cs typeface="Tahoma" panose="020B0604030504040204" pitchFamily="34" charset="0"/>
              </a:rPr>
              <a:t>mathematical understanding</a:t>
            </a:r>
          </a:p>
          <a:p>
            <a:pPr>
              <a:spcBef>
                <a:spcPct val="0"/>
              </a:spcBef>
              <a:buClrTx/>
              <a:buSzTx/>
              <a:buFontTx/>
              <a:buNone/>
            </a:pPr>
            <a:endParaRPr lang="en-GB" altLang="en-US" sz="1800" dirty="0"/>
          </a:p>
        </p:txBody>
      </p:sp>
      <p:sp>
        <p:nvSpPr>
          <p:cNvPr id="39949" name="TextBox 20">
            <a:extLst>
              <a:ext uri="{FF2B5EF4-FFF2-40B4-BE49-F238E27FC236}">
                <a16:creationId xmlns:a16="http://schemas.microsoft.com/office/drawing/2014/main" id="{09358761-4DC0-43D8-92A3-DF6435376530}"/>
              </a:ext>
            </a:extLst>
          </p:cNvPr>
          <p:cNvSpPr txBox="1">
            <a:spLocks noChangeArrowheads="1"/>
          </p:cNvSpPr>
          <p:nvPr/>
        </p:nvSpPr>
        <p:spPr bwMode="auto">
          <a:xfrm>
            <a:off x="6243747" y="2616200"/>
            <a:ext cx="219222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dirty="0">
                <a:solidFill>
                  <a:schemeClr val="bg1"/>
                </a:solidFill>
                <a:latin typeface="SassoonPrimaryInfant" pitchFamily="2" charset="0"/>
                <a:cs typeface="Tahoma" panose="020B0604030504040204" pitchFamily="34" charset="0"/>
              </a:rPr>
              <a:t>Children use mathematical symbols and numbers</a:t>
            </a:r>
          </a:p>
          <a:p>
            <a:pPr>
              <a:spcBef>
                <a:spcPct val="0"/>
              </a:spcBef>
              <a:buClrTx/>
              <a:buSzTx/>
              <a:buFontTx/>
              <a:buNone/>
            </a:pPr>
            <a:endParaRPr lang="en-GB" altLang="en-US" sz="1800" dirty="0"/>
          </a:p>
        </p:txBody>
      </p:sp>
      <p:cxnSp>
        <p:nvCxnSpPr>
          <p:cNvPr id="39950" name="Straight Arrow Connector 3">
            <a:extLst>
              <a:ext uri="{FF2B5EF4-FFF2-40B4-BE49-F238E27FC236}">
                <a16:creationId xmlns:a16="http://schemas.microsoft.com/office/drawing/2014/main" id="{49601F5A-A78A-4F45-AE90-86C78D02AA2C}"/>
              </a:ext>
            </a:extLst>
          </p:cNvPr>
          <p:cNvCxnSpPr>
            <a:cxnSpLocks noChangeShapeType="1"/>
          </p:cNvCxnSpPr>
          <p:nvPr/>
        </p:nvCxnSpPr>
        <p:spPr bwMode="auto">
          <a:xfrm>
            <a:off x="2497138" y="2461455"/>
            <a:ext cx="893176" cy="0"/>
          </a:xfrm>
          <a:prstGeom prst="straightConnector1">
            <a:avLst/>
          </a:prstGeom>
          <a:noFill/>
          <a:ln w="571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52" name="Picture 7">
            <a:extLst>
              <a:ext uri="{FF2B5EF4-FFF2-40B4-BE49-F238E27FC236}">
                <a16:creationId xmlns:a16="http://schemas.microsoft.com/office/drawing/2014/main" id="{79EC0EFA-9C25-4F68-BBE1-4F24EF4064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6025" y="3535362"/>
            <a:ext cx="1504950"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3" name="TextBox 27">
            <a:extLst>
              <a:ext uri="{FF2B5EF4-FFF2-40B4-BE49-F238E27FC236}">
                <a16:creationId xmlns:a16="http://schemas.microsoft.com/office/drawing/2014/main" id="{EEE13752-710F-40B2-A5C5-29CE45ECB057}"/>
              </a:ext>
            </a:extLst>
          </p:cNvPr>
          <p:cNvSpPr txBox="1">
            <a:spLocks noChangeArrowheads="1"/>
          </p:cNvSpPr>
          <p:nvPr/>
        </p:nvSpPr>
        <p:spPr bwMode="auto">
          <a:xfrm>
            <a:off x="6127750" y="3265487"/>
            <a:ext cx="246221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3600" dirty="0">
                <a:solidFill>
                  <a:schemeClr val="bg1"/>
                </a:solidFill>
                <a:latin typeface="Tahoma" panose="020B0604030504040204" pitchFamily="34" charset="0"/>
                <a:cs typeface="Tahoma" panose="020B0604030504040204" pitchFamily="34" charset="0"/>
              </a:rPr>
              <a:t>5 = 3 + 2</a:t>
            </a:r>
          </a:p>
          <a:p>
            <a:pPr>
              <a:spcBef>
                <a:spcPct val="0"/>
              </a:spcBef>
              <a:buClrTx/>
              <a:buSzTx/>
              <a:buFontTx/>
              <a:buNone/>
            </a:pPr>
            <a:endParaRPr lang="en-GB" altLang="en-US" sz="1800" dirty="0"/>
          </a:p>
        </p:txBody>
      </p:sp>
      <p:cxnSp>
        <p:nvCxnSpPr>
          <p:cNvPr id="19" name="Straight Arrow Connector 3">
            <a:extLst>
              <a:ext uri="{FF2B5EF4-FFF2-40B4-BE49-F238E27FC236}">
                <a16:creationId xmlns:a16="http://schemas.microsoft.com/office/drawing/2014/main" id="{F7FB29B6-6262-432B-BDDC-2101E1FA179A}"/>
              </a:ext>
            </a:extLst>
          </p:cNvPr>
          <p:cNvCxnSpPr>
            <a:cxnSpLocks noChangeShapeType="1"/>
          </p:cNvCxnSpPr>
          <p:nvPr/>
        </p:nvCxnSpPr>
        <p:spPr bwMode="auto">
          <a:xfrm>
            <a:off x="5417637" y="2428704"/>
            <a:ext cx="893176" cy="0"/>
          </a:xfrm>
          <a:prstGeom prst="straightConnector1">
            <a:avLst/>
          </a:prstGeom>
          <a:noFill/>
          <a:ln w="571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4">
            <a:extLst>
              <a:ext uri="{FF2B5EF4-FFF2-40B4-BE49-F238E27FC236}">
                <a16:creationId xmlns:a16="http://schemas.microsoft.com/office/drawing/2014/main" id="{1D78DC19-0D4B-4ACC-9067-ABB7EBE366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a:extLst>
              <a:ext uri="{FF2B5EF4-FFF2-40B4-BE49-F238E27FC236}">
                <a16:creationId xmlns:a16="http://schemas.microsoft.com/office/drawing/2014/main" id="{4067C577-0971-49E4-9BFE-4AF008F3378A}"/>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41989" name="WordArt 5">
            <a:extLst>
              <a:ext uri="{FF2B5EF4-FFF2-40B4-BE49-F238E27FC236}">
                <a16:creationId xmlns:a16="http://schemas.microsoft.com/office/drawing/2014/main" id="{FEC9DD24-37C9-4D95-9BBE-8950BDFE1C9C}"/>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DB14C781-82CA-4C78-BB59-F3CAA75DB548}"/>
              </a:ext>
            </a:extLst>
          </p:cNvPr>
          <p:cNvSpPr>
            <a:spLocks noChangeArrowheads="1"/>
          </p:cNvSpPr>
          <p:nvPr/>
        </p:nvSpPr>
        <p:spPr bwMode="auto">
          <a:xfrm>
            <a:off x="754063" y="1700213"/>
            <a:ext cx="7447402" cy="2800767"/>
          </a:xfrm>
          <a:prstGeom prst="rect">
            <a:avLst/>
          </a:prstGeom>
          <a:noFill/>
          <a:ln>
            <a:noFill/>
          </a:ln>
          <a:effectLst/>
        </p:spPr>
        <p:txBody>
          <a:bodyPr wrap="square">
            <a:spAutoFit/>
          </a:bodyPr>
          <a:lstStyle/>
          <a:p>
            <a:pPr algn="ctr">
              <a:defRPr/>
            </a:pPr>
            <a:r>
              <a:rPr lang="en-GB" sz="2800" b="1" u="sng" dirty="0">
                <a:solidFill>
                  <a:schemeClr val="bg1"/>
                </a:solidFill>
                <a:latin typeface="SassoonPrimaryInfant" pitchFamily="2" charset="0"/>
                <a:cs typeface="Calibri Light" panose="020F0302020204030204" pitchFamily="34" charset="0"/>
              </a:rPr>
              <a:t>Times Tables</a:t>
            </a:r>
          </a:p>
          <a:p>
            <a:pPr>
              <a:defRPr/>
            </a:pPr>
            <a:endParaRPr lang="en-GB" sz="2000" dirty="0">
              <a:solidFill>
                <a:schemeClr val="bg1"/>
              </a:solidFill>
              <a:latin typeface="SassoonPrimaryInfant" pitchFamily="2" charset="0"/>
              <a:cs typeface="Calibri Light" panose="020F0302020204030204" pitchFamily="34" charset="0"/>
            </a:endParaRPr>
          </a:p>
          <a:p>
            <a:pPr marL="342900" indent="-342900" algn="just">
              <a:buFont typeface="Arial" panose="020B0604020202020204" pitchFamily="34" charset="0"/>
              <a:buChar char="•"/>
              <a:defRPr/>
            </a:pPr>
            <a:r>
              <a:rPr lang="en-GB" sz="2000" dirty="0">
                <a:solidFill>
                  <a:schemeClr val="bg1"/>
                </a:solidFill>
                <a:latin typeface="SassoonPrimaryInfant" pitchFamily="2" charset="0"/>
                <a:cs typeface="Calibri Light" panose="020F0302020204030204" pitchFamily="34" charset="0"/>
              </a:rPr>
              <a:t>Children in Year One will learn to count in 2s, 5s and 10s. </a:t>
            </a:r>
          </a:p>
          <a:p>
            <a:pPr algn="just">
              <a:defRPr/>
            </a:pPr>
            <a:endParaRPr lang="en-GB" sz="2000" dirty="0">
              <a:solidFill>
                <a:schemeClr val="bg1"/>
              </a:solidFill>
              <a:latin typeface="SassoonPrimaryInfant" pitchFamily="2" charset="0"/>
              <a:cs typeface="Calibri Light" panose="020F0302020204030204" pitchFamily="34" charset="0"/>
            </a:endParaRPr>
          </a:p>
          <a:p>
            <a:pPr marL="342900" indent="-342900" algn="just">
              <a:buFont typeface="Arial" panose="020B0604020202020204" pitchFamily="34" charset="0"/>
              <a:buChar char="•"/>
              <a:defRPr/>
            </a:pPr>
            <a:r>
              <a:rPr lang="en-GB" sz="2000" dirty="0">
                <a:solidFill>
                  <a:schemeClr val="bg1"/>
                </a:solidFill>
                <a:latin typeface="SassoonPrimaryInfant" pitchFamily="2" charset="0"/>
                <a:cs typeface="Calibri Light" panose="020F0302020204030204" pitchFamily="34" charset="0"/>
              </a:rPr>
              <a:t>These skills will support their progression in Year 2 where they will practise times tables</a:t>
            </a:r>
          </a:p>
          <a:p>
            <a:pPr marL="342900" indent="-342900">
              <a:buFont typeface="Arial" panose="020B0604020202020204" pitchFamily="34" charset="0"/>
              <a:buChar char="•"/>
              <a:defRPr/>
            </a:pPr>
            <a:endParaRPr lang="en-GB" sz="2400" dirty="0">
              <a:solidFill>
                <a:schemeClr val="bg1"/>
              </a:solidFill>
              <a:latin typeface="Calibri Light" panose="020F0302020204030204" pitchFamily="34" charset="0"/>
              <a:cs typeface="Calibri Light" panose="020F0302020204030204" pitchFamily="34" charset="0"/>
            </a:endParaRPr>
          </a:p>
          <a:p>
            <a:pPr>
              <a:defRPr/>
            </a:pPr>
            <a:endParaRPr lang="en-US" sz="2400" dirty="0">
              <a:solidFill>
                <a:schemeClr val="bg1"/>
              </a:solidFill>
              <a:latin typeface="Trebuchet MS" panose="020B0603020202020204" pitchFamily="34" charset="0"/>
              <a:cs typeface="Tahoma" pitchFamily="34" charset="0"/>
            </a:endParaRPr>
          </a:p>
        </p:txBody>
      </p:sp>
      <p:sp>
        <p:nvSpPr>
          <p:cNvPr id="41991" name="Text Box 7">
            <a:extLst>
              <a:ext uri="{FF2B5EF4-FFF2-40B4-BE49-F238E27FC236}">
                <a16:creationId xmlns:a16="http://schemas.microsoft.com/office/drawing/2014/main" id="{3FD27A36-973C-43DB-B569-59A9397397C8}"/>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41993" name="Rectangle 10">
            <a:extLst>
              <a:ext uri="{FF2B5EF4-FFF2-40B4-BE49-F238E27FC236}">
                <a16:creationId xmlns:a16="http://schemas.microsoft.com/office/drawing/2014/main" id="{B12D0F92-5BDF-4453-B091-5AF12FBDCAD6}"/>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10" name="Picture 4">
            <a:extLst>
              <a:ext uri="{FF2B5EF4-FFF2-40B4-BE49-F238E27FC236}">
                <a16:creationId xmlns:a16="http://schemas.microsoft.com/office/drawing/2014/main" id="{3F3F7F9A-D303-484B-9D2C-2FE9C9779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a:extLst>
              <a:ext uri="{FF2B5EF4-FFF2-40B4-BE49-F238E27FC236}">
                <a16:creationId xmlns:a16="http://schemas.microsoft.com/office/drawing/2014/main" id="{24991C26-4C36-4BFF-920F-CBFCBDE415FB}"/>
              </a:ext>
            </a:extLst>
          </p:cNvPr>
          <p:cNvSpPr>
            <a:spLocks noChangeArrowheads="1"/>
          </p:cNvSpPr>
          <p:nvPr/>
        </p:nvSpPr>
        <p:spPr bwMode="auto">
          <a:xfrm>
            <a:off x="533400" y="142716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34821" name="WordArt 5">
            <a:extLst>
              <a:ext uri="{FF2B5EF4-FFF2-40B4-BE49-F238E27FC236}">
                <a16:creationId xmlns:a16="http://schemas.microsoft.com/office/drawing/2014/main" id="{BECC4BF4-C69E-4B2A-AA58-40DE95AD0680}"/>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44039" name="Rectangle 10">
            <a:extLst>
              <a:ext uri="{FF2B5EF4-FFF2-40B4-BE49-F238E27FC236}">
                <a16:creationId xmlns:a16="http://schemas.microsoft.com/office/drawing/2014/main" id="{5027B40D-566F-40B6-8E45-FE9A73F63DA4}"/>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rgbClr val="FFFFFF"/>
                </a:solidFill>
                <a:latin typeface="Calibri Light" panose="020F0302020204030204" pitchFamily="34" charset="0"/>
                <a:cs typeface="Calibri Light" panose="020F0302020204030204" pitchFamily="34" charset="0"/>
              </a:rPr>
              <a:t>Roman Catholic Diocese of Hexham and Newcastle</a:t>
            </a:r>
            <a:endParaRPr lang="en-US" altLang="en-US" sz="1400">
              <a:solidFill>
                <a:srgbClr val="FFFFFF"/>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solidFill>
                  <a:srgbClr val="000000"/>
                </a:solidFill>
              </a:rPr>
              <a:t> </a:t>
            </a:r>
          </a:p>
        </p:txBody>
      </p:sp>
      <p:sp>
        <p:nvSpPr>
          <p:cNvPr id="34826" name="TextBox 1">
            <a:extLst>
              <a:ext uri="{FF2B5EF4-FFF2-40B4-BE49-F238E27FC236}">
                <a16:creationId xmlns:a16="http://schemas.microsoft.com/office/drawing/2014/main" id="{B8562511-3A81-4E19-BD2A-E5561B19E65F}"/>
              </a:ext>
            </a:extLst>
          </p:cNvPr>
          <p:cNvSpPr txBox="1">
            <a:spLocks noChangeArrowheads="1"/>
          </p:cNvSpPr>
          <p:nvPr/>
        </p:nvSpPr>
        <p:spPr bwMode="auto">
          <a:xfrm>
            <a:off x="816769" y="1592372"/>
            <a:ext cx="7281862" cy="4524315"/>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b="1" u="sng" dirty="0">
                <a:solidFill>
                  <a:schemeClr val="bg1"/>
                </a:solidFill>
                <a:latin typeface="SassoonPrimaryInfant" pitchFamily="2" charset="0"/>
                <a:cs typeface="Calibri Light" panose="020F0302020204030204" pitchFamily="34" charset="0"/>
              </a:rPr>
              <a:t>PSHE</a:t>
            </a:r>
          </a:p>
          <a:p>
            <a:pPr algn="just">
              <a:defRPr/>
            </a:pPr>
            <a:endParaRPr lang="en-US" altLang="en-US" sz="2000" dirty="0">
              <a:solidFill>
                <a:schemeClr val="bg1"/>
              </a:solidFill>
              <a:latin typeface="SassoonPrimaryInfant" pitchFamily="2" charset="0"/>
              <a:cs typeface="Calibri Light" panose="020F0302020204030204" pitchFamily="34" charset="0"/>
            </a:endParaRPr>
          </a:p>
          <a:p>
            <a:pPr algn="just">
              <a:defRPr/>
            </a:pPr>
            <a:r>
              <a:rPr lang="en-US" altLang="en-US" sz="2000" dirty="0">
                <a:solidFill>
                  <a:schemeClr val="bg1"/>
                </a:solidFill>
                <a:latin typeface="SassoonPrimaryInfant" pitchFamily="2" charset="0"/>
                <a:cs typeface="Calibri Light" panose="020F0302020204030204" pitchFamily="34" charset="0"/>
              </a:rPr>
              <a:t>Personal, Social, Health and Economic (PSHE) Education is a subject through which pupils develop the knowledge, skills and attributes they need to manage their lives, now and in the future. It helps children to stay healthy and safe, while preparing them to make the most of life and work.</a:t>
            </a:r>
          </a:p>
          <a:p>
            <a:pPr algn="just">
              <a:defRPr/>
            </a:pPr>
            <a:r>
              <a:rPr lang="en-US" altLang="en-US" sz="2000" dirty="0">
                <a:solidFill>
                  <a:schemeClr val="bg1"/>
                </a:solidFill>
                <a:latin typeface="SassoonPrimaryInfant" pitchFamily="2" charset="0"/>
                <a:cs typeface="Calibri Light" panose="020F0302020204030204" pitchFamily="34" charset="0"/>
              </a:rPr>
              <a:t> </a:t>
            </a:r>
            <a:r>
              <a:rPr lang="en-US" altLang="en-US" sz="1100" dirty="0">
                <a:solidFill>
                  <a:schemeClr val="bg1"/>
                </a:solidFill>
                <a:latin typeface="SassoonPrimaryInfant" pitchFamily="2" charset="0"/>
                <a:cs typeface="Calibri Light" panose="020F0302020204030204" pitchFamily="34" charset="0"/>
              </a:rPr>
              <a:t>(PSHE Association 2021)</a:t>
            </a:r>
          </a:p>
          <a:p>
            <a:pPr algn="just">
              <a:defRPr/>
            </a:pPr>
            <a:endParaRPr lang="en-US" altLang="en-US" sz="2000" dirty="0">
              <a:solidFill>
                <a:schemeClr val="bg1"/>
              </a:solidFill>
              <a:latin typeface="SassoonPrimaryInfant" pitchFamily="2" charset="0"/>
              <a:cs typeface="Calibri Light" panose="020F0302020204030204" pitchFamily="34" charset="0"/>
            </a:endParaRPr>
          </a:p>
          <a:p>
            <a:pPr algn="just">
              <a:defRPr/>
            </a:pPr>
            <a:r>
              <a:rPr lang="en-US" altLang="en-US" sz="2000" dirty="0">
                <a:solidFill>
                  <a:schemeClr val="bg1"/>
                </a:solidFill>
                <a:latin typeface="SassoonPrimaryInfant" pitchFamily="2" charset="0"/>
                <a:cs typeface="Calibri Light" panose="020F0302020204030204" pitchFamily="34" charset="0"/>
              </a:rPr>
              <a:t>The PSHE Curriculum is broken up into three core themes:</a:t>
            </a:r>
          </a:p>
          <a:p>
            <a:pPr marL="342900" indent="-342900" algn="just">
              <a:buFont typeface="Arial" panose="020B0604020202020204" pitchFamily="34" charset="0"/>
              <a:buChar char="•"/>
              <a:defRPr/>
            </a:pPr>
            <a:r>
              <a:rPr lang="en-US" altLang="en-US" sz="2000" dirty="0">
                <a:solidFill>
                  <a:schemeClr val="bg1"/>
                </a:solidFill>
                <a:latin typeface="SassoonPrimaryInfant" pitchFamily="2" charset="0"/>
                <a:cs typeface="Calibri Light" panose="020F0302020204030204" pitchFamily="34" charset="0"/>
              </a:rPr>
              <a:t>Health and Wellbeing</a:t>
            </a:r>
          </a:p>
          <a:p>
            <a:pPr marL="342900" indent="-342900" algn="just">
              <a:buFont typeface="Arial" panose="020B0604020202020204" pitchFamily="34" charset="0"/>
              <a:buChar char="•"/>
              <a:defRPr/>
            </a:pPr>
            <a:r>
              <a:rPr lang="en-US" altLang="en-US" sz="2000" dirty="0">
                <a:solidFill>
                  <a:schemeClr val="bg1"/>
                </a:solidFill>
                <a:latin typeface="SassoonPrimaryInfant" pitchFamily="2" charset="0"/>
                <a:cs typeface="Calibri Light" panose="020F0302020204030204" pitchFamily="34" charset="0"/>
              </a:rPr>
              <a:t>Relationships</a:t>
            </a:r>
          </a:p>
          <a:p>
            <a:pPr marL="342900" indent="-342900" algn="just">
              <a:buFont typeface="Arial" panose="020B0604020202020204" pitchFamily="34" charset="0"/>
              <a:buChar char="•"/>
              <a:defRPr/>
            </a:pPr>
            <a:r>
              <a:rPr lang="en-US" altLang="en-US" sz="2000" dirty="0">
                <a:solidFill>
                  <a:schemeClr val="bg1"/>
                </a:solidFill>
                <a:latin typeface="SassoonPrimaryInfant" pitchFamily="2" charset="0"/>
                <a:cs typeface="Calibri Light" panose="020F0302020204030204" pitchFamily="34" charset="0"/>
              </a:rPr>
              <a:t>Living in the Wider World</a:t>
            </a:r>
          </a:p>
          <a:p>
            <a:pPr>
              <a:defRPr/>
            </a:pPr>
            <a:endParaRPr lang="en-US" altLang="en-US" sz="2000" dirty="0">
              <a:solidFill>
                <a:schemeClr val="bg1"/>
              </a:solidFill>
            </a:endParaRPr>
          </a:p>
        </p:txBody>
      </p:sp>
      <p:pic>
        <p:nvPicPr>
          <p:cNvPr id="9" name="Picture 4">
            <a:extLst>
              <a:ext uri="{FF2B5EF4-FFF2-40B4-BE49-F238E27FC236}">
                <a16:creationId xmlns:a16="http://schemas.microsoft.com/office/drawing/2014/main" id="{B1138FB0-94EB-4495-AF72-8E9C2B3D5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WordArt 5">
            <a:extLst>
              <a:ext uri="{FF2B5EF4-FFF2-40B4-BE49-F238E27FC236}">
                <a16:creationId xmlns:a16="http://schemas.microsoft.com/office/drawing/2014/main" id="{4FFC1F28-0320-45CD-AC09-B84F84EC34B8}"/>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Calibri Light" panose="020F0302020204030204" pitchFamily="34" charset="0"/>
                <a:cs typeface="Calibri Light" panose="020F0302020204030204" pitchFamily="34" charset="0"/>
              </a:rPr>
              <a:t>            St. John Vianney</a:t>
            </a:r>
          </a:p>
          <a:p>
            <a:pPr algn="ctr"/>
            <a:r>
              <a:rPr lang="en-GB" sz="3600" b="1" kern="10">
                <a:solidFill>
                  <a:srgbClr val="FFFFFF"/>
                </a:solidFill>
                <a:latin typeface="Calibri Light" panose="020F0302020204030204" pitchFamily="34" charset="0"/>
                <a:cs typeface="Calibri Light" panose="020F0302020204030204" pitchFamily="34" charset="0"/>
              </a:rPr>
              <a:t>Catholic Primary School</a:t>
            </a:r>
          </a:p>
        </p:txBody>
      </p:sp>
      <p:sp>
        <p:nvSpPr>
          <p:cNvPr id="56324" name="Rectangle 10">
            <a:extLst>
              <a:ext uri="{FF2B5EF4-FFF2-40B4-BE49-F238E27FC236}">
                <a16:creationId xmlns:a16="http://schemas.microsoft.com/office/drawing/2014/main" id="{6C08E0B7-A846-4486-BABB-0FAECB3BC170}"/>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sp>
        <p:nvSpPr>
          <p:cNvPr id="56325" name="AutoShape 2">
            <a:extLst>
              <a:ext uri="{FF2B5EF4-FFF2-40B4-BE49-F238E27FC236}">
                <a16:creationId xmlns:a16="http://schemas.microsoft.com/office/drawing/2014/main" id="{3403D3D7-09EF-40C0-904F-7906A07071A8}"/>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4" name="Rectangle 6">
            <a:extLst>
              <a:ext uri="{FF2B5EF4-FFF2-40B4-BE49-F238E27FC236}">
                <a16:creationId xmlns:a16="http://schemas.microsoft.com/office/drawing/2014/main" id="{F2E0F07F-CB0A-45D9-88AE-7DE4F4A60991}"/>
              </a:ext>
            </a:extLst>
          </p:cNvPr>
          <p:cNvSpPr>
            <a:spLocks noChangeArrowheads="1"/>
          </p:cNvSpPr>
          <p:nvPr/>
        </p:nvSpPr>
        <p:spPr bwMode="auto">
          <a:xfrm>
            <a:off x="563564" y="1700213"/>
            <a:ext cx="7772400" cy="3847207"/>
          </a:xfrm>
          <a:prstGeom prst="rect">
            <a:avLst/>
          </a:prstGeom>
          <a:noFill/>
          <a:ln>
            <a:noFill/>
          </a:ln>
          <a:effectLst/>
        </p:spPr>
        <p:txBody>
          <a:bodyPr wrap="square">
            <a:spAutoFit/>
          </a:bodyPr>
          <a:lstStyle/>
          <a:p>
            <a:pPr algn="ctr">
              <a:defRPr/>
            </a:pPr>
            <a:r>
              <a:rPr lang="en-US" sz="2800" b="1" u="sng" dirty="0">
                <a:solidFill>
                  <a:schemeClr val="bg1"/>
                </a:solidFill>
                <a:latin typeface="SassoonPrimaryInfant" pitchFamily="2" charset="0"/>
                <a:cs typeface="Calibri Light" panose="020F0302020204030204" pitchFamily="34" charset="0"/>
              </a:rPr>
              <a:t>Positivity and Wellbeing </a:t>
            </a:r>
          </a:p>
          <a:p>
            <a:pPr algn="ctr">
              <a:defRPr/>
            </a:pPr>
            <a:endParaRPr lang="en-US" sz="2400" dirty="0">
              <a:solidFill>
                <a:schemeClr val="bg1"/>
              </a:solidFill>
              <a:latin typeface="SassoonPrimaryInfant" pitchFamily="2" charset="0"/>
              <a:cs typeface="Calibri Light" panose="020F0302020204030204" pitchFamily="34" charset="0"/>
            </a:endParaRPr>
          </a:p>
          <a:p>
            <a:pPr algn="just">
              <a:defRPr/>
            </a:pPr>
            <a:r>
              <a:rPr lang="en-US" sz="2400" dirty="0">
                <a:solidFill>
                  <a:schemeClr val="bg1"/>
                </a:solidFill>
                <a:latin typeface="SassoonPrimaryInfant" pitchFamily="2" charset="0"/>
                <a:cs typeface="Calibri Light" panose="020F0302020204030204" pitchFamily="34" charset="0"/>
              </a:rPr>
              <a:t>Strategies used across school to promote positive mental health in children include:</a:t>
            </a:r>
          </a:p>
          <a:p>
            <a:pPr marL="342900" indent="-342900" algn="just">
              <a:buFont typeface="Arial" panose="020B0604020202020204" pitchFamily="34" charset="0"/>
              <a:buChar char="•"/>
              <a:defRPr/>
            </a:pPr>
            <a:r>
              <a:rPr lang="en-US" sz="2400" dirty="0">
                <a:solidFill>
                  <a:schemeClr val="bg1"/>
                </a:solidFill>
                <a:latin typeface="SassoonPrimaryInfant" pitchFamily="2" charset="0"/>
                <a:cs typeface="Calibri Light" panose="020F0302020204030204" pitchFamily="34" charset="0"/>
              </a:rPr>
              <a:t>Daily ‘Check In’ feelings chart</a:t>
            </a:r>
          </a:p>
          <a:p>
            <a:pPr marL="342900" indent="-342900" algn="just">
              <a:buFont typeface="Arial" panose="020B0604020202020204" pitchFamily="34" charset="0"/>
              <a:buChar char="•"/>
              <a:defRPr/>
            </a:pPr>
            <a:r>
              <a:rPr lang="en-US" sz="2400" dirty="0">
                <a:solidFill>
                  <a:schemeClr val="bg1"/>
                </a:solidFill>
                <a:latin typeface="SassoonPrimaryInfant" pitchFamily="2" charset="0"/>
                <a:cs typeface="Calibri Light" panose="020F0302020204030204" pitchFamily="34" charset="0"/>
              </a:rPr>
              <a:t>Worry boxes</a:t>
            </a:r>
          </a:p>
          <a:p>
            <a:pPr marL="342900" indent="-342900" algn="just">
              <a:buFont typeface="Arial" panose="020B0604020202020204" pitchFamily="34" charset="0"/>
              <a:buChar char="•"/>
              <a:defRPr/>
            </a:pPr>
            <a:r>
              <a:rPr lang="en-US" sz="2400" dirty="0">
                <a:solidFill>
                  <a:schemeClr val="bg1"/>
                </a:solidFill>
                <a:latin typeface="SassoonPrimaryInfant" pitchFamily="2" charset="0"/>
                <a:cs typeface="Calibri Light" panose="020F0302020204030204" pitchFamily="34" charset="0"/>
              </a:rPr>
              <a:t>Positive quote of the week</a:t>
            </a:r>
          </a:p>
          <a:p>
            <a:pPr marL="342900" indent="-342900" algn="just">
              <a:buFont typeface="Arial" panose="020B0604020202020204" pitchFamily="34" charset="0"/>
              <a:buChar char="•"/>
              <a:defRPr/>
            </a:pPr>
            <a:r>
              <a:rPr lang="en-US" sz="2400" dirty="0">
                <a:solidFill>
                  <a:schemeClr val="bg1"/>
                </a:solidFill>
                <a:latin typeface="SassoonPrimaryInfant" pitchFamily="2" charset="0"/>
                <a:cs typeface="Calibri Light" panose="020F0302020204030204" pitchFamily="34" charset="0"/>
              </a:rPr>
              <a:t>Rainbows (Bereavement/ Separation Anxiety) </a:t>
            </a:r>
          </a:p>
          <a:p>
            <a:pPr marL="342900" indent="-342900" algn="just">
              <a:buFont typeface="Arial" panose="020B0604020202020204" pitchFamily="34" charset="0"/>
              <a:buChar char="•"/>
              <a:defRPr/>
            </a:pPr>
            <a:r>
              <a:rPr lang="en-US" sz="2400" dirty="0">
                <a:solidFill>
                  <a:schemeClr val="bg1"/>
                </a:solidFill>
                <a:latin typeface="SassoonPrimaryInfant" pitchFamily="2" charset="0"/>
                <a:cs typeface="Calibri Light" panose="020F0302020204030204" pitchFamily="34" charset="0"/>
              </a:rPr>
              <a:t>SEMH Mentor</a:t>
            </a:r>
          </a:p>
          <a:p>
            <a:pPr marL="342900" indent="-342900" algn="just">
              <a:buFont typeface="Arial" panose="020B0604020202020204" pitchFamily="34" charset="0"/>
              <a:buChar char="•"/>
              <a:defRPr/>
            </a:pPr>
            <a:r>
              <a:rPr lang="en-US" sz="2400" dirty="0">
                <a:solidFill>
                  <a:schemeClr val="bg1"/>
                </a:solidFill>
                <a:latin typeface="SassoonPrimaryInfant" pitchFamily="2" charset="0"/>
                <a:cs typeface="Calibri Light" panose="020F0302020204030204" pitchFamily="34" charset="0"/>
              </a:rPr>
              <a:t>Counselling (from specially trained counsellors)</a:t>
            </a:r>
          </a:p>
        </p:txBody>
      </p:sp>
      <p:pic>
        <p:nvPicPr>
          <p:cNvPr id="9" name="Picture 4">
            <a:extLst>
              <a:ext uri="{FF2B5EF4-FFF2-40B4-BE49-F238E27FC236}">
                <a16:creationId xmlns:a16="http://schemas.microsoft.com/office/drawing/2014/main" id="{6DA81100-DEC8-40CA-9CC1-55DDEDD8C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a:extLst>
              <a:ext uri="{FF2B5EF4-FFF2-40B4-BE49-F238E27FC236}">
                <a16:creationId xmlns:a16="http://schemas.microsoft.com/office/drawing/2014/main" id="{2287F64B-E5D5-42A8-9C4A-7EDA1B64D764}"/>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7653" name="WordArt 5">
            <a:extLst>
              <a:ext uri="{FF2B5EF4-FFF2-40B4-BE49-F238E27FC236}">
                <a16:creationId xmlns:a16="http://schemas.microsoft.com/office/drawing/2014/main" id="{E700EBF0-A501-427D-8DBD-EC007EEABED6}"/>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52230" name="Rectangle 6">
            <a:extLst>
              <a:ext uri="{FF2B5EF4-FFF2-40B4-BE49-F238E27FC236}">
                <a16:creationId xmlns:a16="http://schemas.microsoft.com/office/drawing/2014/main" id="{4C8C7A30-8FDF-4AF7-A962-2D6464A28F7A}"/>
              </a:ext>
            </a:extLst>
          </p:cNvPr>
          <p:cNvSpPr>
            <a:spLocks noChangeArrowheads="1"/>
          </p:cNvSpPr>
          <p:nvPr/>
        </p:nvSpPr>
        <p:spPr bwMode="auto">
          <a:xfrm>
            <a:off x="684212" y="1568450"/>
            <a:ext cx="7675563"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dirty="0">
                <a:solidFill>
                  <a:schemeClr val="bg1"/>
                </a:solidFill>
                <a:latin typeface="SassoonPrimaryInfant" pitchFamily="2" charset="0"/>
                <a:cs typeface="Calibri Light" panose="020F0302020204030204" pitchFamily="34" charset="0"/>
              </a:rPr>
              <a:t>Children’s Reports</a:t>
            </a:r>
          </a:p>
          <a:p>
            <a:pPr algn="just">
              <a:spcBef>
                <a:spcPct val="0"/>
              </a:spcBef>
              <a:buClrTx/>
              <a:buSzTx/>
              <a:buFontTx/>
              <a:buNone/>
            </a:pPr>
            <a:endParaRPr lang="en-GB" altLang="en-US" sz="2400" dirty="0">
              <a:solidFill>
                <a:schemeClr val="bg1"/>
              </a:solidFill>
              <a:latin typeface="SassoonPrimaryInfant" pitchFamily="2" charset="0"/>
              <a:cs typeface="Calibri Light" panose="020F0302020204030204" pitchFamily="34" charset="0"/>
            </a:endParaRPr>
          </a:p>
          <a:p>
            <a:pPr algn="just">
              <a:spcBef>
                <a:spcPct val="0"/>
              </a:spcBef>
              <a:buClrTx/>
              <a:buSzTx/>
              <a:buFontTx/>
              <a:buNone/>
            </a:pPr>
            <a:r>
              <a:rPr lang="en-GB" altLang="en-US" sz="2400" dirty="0">
                <a:solidFill>
                  <a:schemeClr val="bg1"/>
                </a:solidFill>
                <a:latin typeface="SassoonPrimaryInfant" pitchFamily="2" charset="0"/>
                <a:cs typeface="Calibri Light" panose="020F0302020204030204" pitchFamily="34" charset="0"/>
              </a:rPr>
              <a:t>Children will receive a school report, detailing whether they are in line with, working above or working towards national levels of expectation for all subjects taught across the curriculum. </a:t>
            </a:r>
          </a:p>
          <a:p>
            <a:pPr algn="just">
              <a:spcBef>
                <a:spcPct val="0"/>
              </a:spcBef>
              <a:buClrTx/>
              <a:buSzTx/>
              <a:buFontTx/>
              <a:buNone/>
            </a:pPr>
            <a:endParaRPr lang="en-GB" altLang="en-US" sz="2400" dirty="0">
              <a:solidFill>
                <a:schemeClr val="bg1"/>
              </a:solidFill>
              <a:latin typeface="SassoonPrimaryInfant" pitchFamily="2" charset="0"/>
              <a:cs typeface="Calibri Light" panose="020F0302020204030204" pitchFamily="34" charset="0"/>
            </a:endParaRPr>
          </a:p>
          <a:p>
            <a:pPr algn="just">
              <a:spcBef>
                <a:spcPct val="0"/>
              </a:spcBef>
              <a:buClrTx/>
              <a:buSzTx/>
              <a:buFontTx/>
              <a:buNone/>
            </a:pPr>
            <a:r>
              <a:rPr lang="en-GB" altLang="en-US" sz="2400" dirty="0">
                <a:solidFill>
                  <a:schemeClr val="bg1"/>
                </a:solidFill>
                <a:latin typeface="SassoonPrimaryInfant" pitchFamily="2" charset="0"/>
                <a:cs typeface="Calibri Light" panose="020F0302020204030204" pitchFamily="34" charset="0"/>
              </a:rPr>
              <a:t>The children are continually assessed and their development closely monitored and tracked as part of our rigorous and on-going assessment process.</a:t>
            </a:r>
          </a:p>
          <a:p>
            <a:pPr>
              <a:spcBef>
                <a:spcPct val="0"/>
              </a:spcBef>
              <a:buClrTx/>
              <a:buSzTx/>
              <a:buFontTx/>
              <a:buNone/>
            </a:pPr>
            <a:endParaRPr lang="en-GB" altLang="en-US" sz="2000" dirty="0">
              <a:solidFill>
                <a:schemeClr val="bg1"/>
              </a:solidFill>
              <a:latin typeface="Comic Sans MS" panose="030F0702030302020204" pitchFamily="66" charset="0"/>
            </a:endParaRPr>
          </a:p>
          <a:p>
            <a:pPr>
              <a:spcBef>
                <a:spcPct val="0"/>
              </a:spcBef>
              <a:buClrTx/>
              <a:buSzTx/>
              <a:buFontTx/>
              <a:buNone/>
            </a:pPr>
            <a:endParaRPr lang="en-GB" altLang="en-US" sz="2000" dirty="0">
              <a:solidFill>
                <a:schemeClr val="bg1"/>
              </a:solidFill>
            </a:endParaRPr>
          </a:p>
        </p:txBody>
      </p:sp>
      <p:sp>
        <p:nvSpPr>
          <p:cNvPr id="52232" name="Rectangle 12">
            <a:extLst>
              <a:ext uri="{FF2B5EF4-FFF2-40B4-BE49-F238E27FC236}">
                <a16:creationId xmlns:a16="http://schemas.microsoft.com/office/drawing/2014/main" id="{128417EA-D327-4771-BD62-101344D10DE4}"/>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9" name="Picture 4">
            <a:extLst>
              <a:ext uri="{FF2B5EF4-FFF2-40B4-BE49-F238E27FC236}">
                <a16:creationId xmlns:a16="http://schemas.microsoft.com/office/drawing/2014/main" id="{A92FC4CD-A999-4197-88B3-4755D402A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a:extLst>
              <a:ext uri="{FF2B5EF4-FFF2-40B4-BE49-F238E27FC236}">
                <a16:creationId xmlns:a16="http://schemas.microsoft.com/office/drawing/2014/main" id="{B9D2BDB5-8748-49AE-9B80-497C5D45CE6D}"/>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4276" name="WordArt 5">
            <a:extLst>
              <a:ext uri="{FF2B5EF4-FFF2-40B4-BE49-F238E27FC236}">
                <a16:creationId xmlns:a16="http://schemas.microsoft.com/office/drawing/2014/main" id="{3924B2FC-E1C9-474F-B8C3-D2757CC11996}"/>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Calibri Light" panose="020F0302020204030204" pitchFamily="34" charset="0"/>
                <a:cs typeface="Calibri Light" panose="020F0302020204030204" pitchFamily="34" charset="0"/>
              </a:rPr>
              <a:t>            St. John Vianney</a:t>
            </a:r>
          </a:p>
          <a:p>
            <a:pPr algn="ctr"/>
            <a:r>
              <a:rPr lang="en-GB" sz="3600" b="1" kern="10">
                <a:solidFill>
                  <a:srgbClr val="FFFFFF"/>
                </a:solidFill>
                <a:latin typeface="Calibri Light" panose="020F0302020204030204" pitchFamily="34" charset="0"/>
                <a:cs typeface="Calibri Light" panose="020F0302020204030204" pitchFamily="34" charset="0"/>
              </a:rPr>
              <a:t>Catholic Primary School</a:t>
            </a:r>
          </a:p>
        </p:txBody>
      </p:sp>
      <p:sp>
        <p:nvSpPr>
          <p:cNvPr id="6150" name="Rectangle 6">
            <a:extLst>
              <a:ext uri="{FF2B5EF4-FFF2-40B4-BE49-F238E27FC236}">
                <a16:creationId xmlns:a16="http://schemas.microsoft.com/office/drawing/2014/main" id="{A233BE4A-0E6E-4B51-A092-E1B584A07872}"/>
              </a:ext>
            </a:extLst>
          </p:cNvPr>
          <p:cNvSpPr>
            <a:spLocks noChangeArrowheads="1"/>
          </p:cNvSpPr>
          <p:nvPr/>
        </p:nvSpPr>
        <p:spPr bwMode="auto">
          <a:xfrm>
            <a:off x="731836" y="1468438"/>
            <a:ext cx="7604127" cy="4524315"/>
          </a:xfrm>
          <a:prstGeom prst="rect">
            <a:avLst/>
          </a:prstGeom>
          <a:noFill/>
          <a:ln>
            <a:noFill/>
          </a:ln>
          <a:effectLst/>
        </p:spPr>
        <p:txBody>
          <a:bodyPr wrap="square">
            <a:spAutoFit/>
          </a:bodyPr>
          <a:lstStyle/>
          <a:p>
            <a:pPr algn="ctr">
              <a:defRPr/>
            </a:pPr>
            <a:r>
              <a:rPr lang="en-GB" sz="2800" b="1" u="sng" dirty="0">
                <a:solidFill>
                  <a:schemeClr val="bg1"/>
                </a:solidFill>
                <a:latin typeface="SassoonPrimaryInfant" pitchFamily="2" charset="0"/>
                <a:cs typeface="Calibri Light" panose="020F0302020204030204" pitchFamily="34" charset="0"/>
              </a:rPr>
              <a:t>Important Class Information</a:t>
            </a:r>
          </a:p>
          <a:p>
            <a:pPr>
              <a:defRPr/>
            </a:pPr>
            <a:endParaRPr lang="en-GB" sz="2000" dirty="0">
              <a:solidFill>
                <a:schemeClr val="bg1"/>
              </a:solidFill>
              <a:latin typeface="SassoonPrimaryInfant" pitchFamily="2" charset="0"/>
              <a:cs typeface="Calibri Light" panose="020F0302020204030204" pitchFamily="34" charset="0"/>
            </a:endParaRPr>
          </a:p>
          <a:p>
            <a:pPr>
              <a:defRPr/>
            </a:pPr>
            <a:r>
              <a:rPr lang="en-GB" sz="2000" dirty="0">
                <a:solidFill>
                  <a:schemeClr val="bg1"/>
                </a:solidFill>
                <a:latin typeface="SassoonPrimaryInfant" pitchFamily="2" charset="0"/>
                <a:cs typeface="Calibri Light" panose="020F0302020204030204" pitchFamily="34" charset="0"/>
              </a:rPr>
              <a:t>Spellings – given on a Friday to learn for the following Friday</a:t>
            </a:r>
          </a:p>
          <a:p>
            <a:pPr>
              <a:defRPr/>
            </a:pPr>
            <a:endParaRPr lang="en-GB" sz="2000" dirty="0">
              <a:solidFill>
                <a:schemeClr val="bg1"/>
              </a:solidFill>
              <a:latin typeface="SassoonPrimaryInfant" pitchFamily="2" charset="0"/>
              <a:cs typeface="Calibri Light" panose="020F0302020204030204" pitchFamily="34" charset="0"/>
            </a:endParaRPr>
          </a:p>
          <a:p>
            <a:pPr>
              <a:defRPr/>
            </a:pPr>
            <a:r>
              <a:rPr lang="en-GB" sz="2000" dirty="0">
                <a:solidFill>
                  <a:schemeClr val="bg1"/>
                </a:solidFill>
                <a:latin typeface="SassoonPrimaryInfant" pitchFamily="2" charset="0"/>
                <a:cs typeface="Calibri Light" panose="020F0302020204030204" pitchFamily="34" charset="0"/>
              </a:rPr>
              <a:t>Homework – Daily (Spellings, Reading and </a:t>
            </a:r>
            <a:r>
              <a:rPr lang="en-GB" sz="2000" dirty="0" err="1">
                <a:solidFill>
                  <a:schemeClr val="bg1"/>
                </a:solidFill>
                <a:latin typeface="SassoonPrimaryInfant" pitchFamily="2" charset="0"/>
                <a:cs typeface="Calibri Light" panose="020F0302020204030204" pitchFamily="34" charset="0"/>
              </a:rPr>
              <a:t>NumBots</a:t>
            </a:r>
            <a:r>
              <a:rPr lang="en-GB" sz="2000" dirty="0">
                <a:solidFill>
                  <a:schemeClr val="bg1"/>
                </a:solidFill>
                <a:latin typeface="SassoonPrimaryInfant" pitchFamily="2" charset="0"/>
                <a:cs typeface="Calibri Light" panose="020F0302020204030204" pitchFamily="34" charset="0"/>
              </a:rPr>
              <a:t>)</a:t>
            </a:r>
          </a:p>
          <a:p>
            <a:pPr>
              <a:defRPr/>
            </a:pPr>
            <a:endParaRPr lang="en-GB" sz="2000" dirty="0">
              <a:solidFill>
                <a:schemeClr val="bg1"/>
              </a:solidFill>
              <a:latin typeface="SassoonPrimaryInfant" pitchFamily="2" charset="0"/>
              <a:cs typeface="Calibri Light" panose="020F0302020204030204" pitchFamily="34" charset="0"/>
            </a:endParaRPr>
          </a:p>
          <a:p>
            <a:pPr>
              <a:defRPr/>
            </a:pPr>
            <a:r>
              <a:rPr lang="en-GB" sz="2000" dirty="0">
                <a:solidFill>
                  <a:schemeClr val="bg1"/>
                </a:solidFill>
                <a:latin typeface="SassoonPrimaryInfant" pitchFamily="2" charset="0"/>
                <a:cs typeface="Calibri Light" panose="020F0302020204030204" pitchFamily="34" charset="0"/>
              </a:rPr>
              <a:t>P.E. – Monday Afternoon (Sports Coaches) &amp; Wednesday Morning (Mrs O’Neill &amp; Miss Young)</a:t>
            </a:r>
          </a:p>
          <a:p>
            <a:pPr>
              <a:defRPr/>
            </a:pPr>
            <a:r>
              <a:rPr lang="en-GB" sz="2000" dirty="0">
                <a:solidFill>
                  <a:schemeClr val="bg1"/>
                </a:solidFill>
                <a:latin typeface="SassoonPrimaryInfant" pitchFamily="2" charset="0"/>
                <a:cs typeface="Calibri Light" panose="020F0302020204030204" pitchFamily="34" charset="0"/>
              </a:rPr>
              <a:t> </a:t>
            </a:r>
          </a:p>
          <a:p>
            <a:pPr>
              <a:defRPr/>
            </a:pPr>
            <a:r>
              <a:rPr lang="en-GB" sz="2000" dirty="0">
                <a:solidFill>
                  <a:schemeClr val="bg1"/>
                </a:solidFill>
                <a:latin typeface="SassoonPrimaryInfant" pitchFamily="2" charset="0"/>
                <a:cs typeface="Calibri Light" panose="020F0302020204030204" pitchFamily="34" charset="0"/>
              </a:rPr>
              <a:t>Reading Books – Changed weekly, collected in on a Monday and handed back out on a Tuesday</a:t>
            </a:r>
          </a:p>
          <a:p>
            <a:pPr>
              <a:defRPr/>
            </a:pPr>
            <a:endParaRPr lang="en-GB" sz="2000" dirty="0">
              <a:solidFill>
                <a:schemeClr val="bg1"/>
              </a:solidFill>
              <a:latin typeface="SassoonPrimaryInfant" pitchFamily="2" charset="0"/>
              <a:cs typeface="Calibri Light" panose="020F0302020204030204" pitchFamily="34" charset="0"/>
            </a:endParaRPr>
          </a:p>
          <a:p>
            <a:pPr>
              <a:defRPr/>
            </a:pPr>
            <a:r>
              <a:rPr lang="en-GB" sz="2000" dirty="0" err="1">
                <a:solidFill>
                  <a:schemeClr val="bg1"/>
                </a:solidFill>
                <a:latin typeface="SassoonPrimaryInfant" pitchFamily="2" charset="0"/>
                <a:cs typeface="Calibri Light" panose="020F0302020204030204" pitchFamily="34" charset="0"/>
              </a:rPr>
              <a:t>NumBots</a:t>
            </a:r>
            <a:r>
              <a:rPr lang="en-GB" sz="2000" dirty="0">
                <a:solidFill>
                  <a:schemeClr val="bg1"/>
                </a:solidFill>
                <a:latin typeface="SassoonPrimaryInfant" pitchFamily="2" charset="0"/>
                <a:cs typeface="Calibri Light" panose="020F0302020204030204" pitchFamily="34" charset="0"/>
              </a:rPr>
              <a:t> – Logins are in children’s Reading Records, this supports the foundations for Maths in Year One.</a:t>
            </a:r>
            <a:endParaRPr lang="en-GB" sz="2400" dirty="0">
              <a:solidFill>
                <a:schemeClr val="bg1"/>
              </a:solidFill>
              <a:latin typeface="Calibri Light" panose="020F0302020204030204" pitchFamily="34" charset="0"/>
              <a:cs typeface="Calibri Light" panose="020F0302020204030204" pitchFamily="34" charset="0"/>
            </a:endParaRPr>
          </a:p>
        </p:txBody>
      </p:sp>
      <p:sp>
        <p:nvSpPr>
          <p:cNvPr id="54278" name="Text Box 7">
            <a:extLst>
              <a:ext uri="{FF2B5EF4-FFF2-40B4-BE49-F238E27FC236}">
                <a16:creationId xmlns:a16="http://schemas.microsoft.com/office/drawing/2014/main" id="{E15316CA-549A-4BE2-A8B2-CFF3048E45D7}"/>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54279" name="Rectangle 10">
            <a:extLst>
              <a:ext uri="{FF2B5EF4-FFF2-40B4-BE49-F238E27FC236}">
                <a16:creationId xmlns:a16="http://schemas.microsoft.com/office/drawing/2014/main" id="{9AC9E234-D3BB-436B-B020-BD3927953CAA}"/>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pic>
        <p:nvPicPr>
          <p:cNvPr id="11" name="Picture 4">
            <a:extLst>
              <a:ext uri="{FF2B5EF4-FFF2-40B4-BE49-F238E27FC236}">
                <a16:creationId xmlns:a16="http://schemas.microsoft.com/office/drawing/2014/main" id="{3145572C-E581-455B-B0F4-67B91F3B8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WordArt 5">
            <a:extLst>
              <a:ext uri="{FF2B5EF4-FFF2-40B4-BE49-F238E27FC236}">
                <a16:creationId xmlns:a16="http://schemas.microsoft.com/office/drawing/2014/main" id="{602E5399-31E4-490E-BD87-8CE2ACD530BB}"/>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Calibri Light" panose="020F0302020204030204" pitchFamily="34" charset="0"/>
                <a:cs typeface="Calibri Light" panose="020F0302020204030204" pitchFamily="34" charset="0"/>
              </a:rPr>
              <a:t>            St. John Vianney</a:t>
            </a:r>
          </a:p>
          <a:p>
            <a:pPr algn="ctr"/>
            <a:r>
              <a:rPr lang="en-GB" sz="3600" b="1" kern="10">
                <a:solidFill>
                  <a:srgbClr val="FFFFFF"/>
                </a:solidFill>
                <a:latin typeface="Calibri Light" panose="020F0302020204030204" pitchFamily="34" charset="0"/>
                <a:cs typeface="Calibri Light" panose="020F0302020204030204" pitchFamily="34" charset="0"/>
              </a:rPr>
              <a:t>Catholic Primary School</a:t>
            </a:r>
          </a:p>
        </p:txBody>
      </p:sp>
      <p:sp>
        <p:nvSpPr>
          <p:cNvPr id="57348" name="Rectangle 10">
            <a:extLst>
              <a:ext uri="{FF2B5EF4-FFF2-40B4-BE49-F238E27FC236}">
                <a16:creationId xmlns:a16="http://schemas.microsoft.com/office/drawing/2014/main" id="{16A6DF16-A286-4A10-B46B-61EAE79B36AE}"/>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rgbClr val="FFFFFF"/>
                </a:solidFill>
                <a:latin typeface="Calibri Light" panose="020F0302020204030204" pitchFamily="34" charset="0"/>
                <a:cs typeface="Calibri Light" panose="020F0302020204030204" pitchFamily="34" charset="0"/>
              </a:rPr>
              <a:t>Roman Catholic Diocese of Hexham and Newcastle</a:t>
            </a:r>
            <a:endParaRPr lang="en-US" altLang="en-US" sz="1400">
              <a:solidFill>
                <a:srgbClr val="FFFFFF"/>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solidFill>
                  <a:srgbClr val="000000"/>
                </a:solidFill>
              </a:rPr>
              <a:t> </a:t>
            </a:r>
          </a:p>
        </p:txBody>
      </p:sp>
      <p:sp>
        <p:nvSpPr>
          <p:cNvPr id="57349" name="AutoShape 2">
            <a:extLst>
              <a:ext uri="{FF2B5EF4-FFF2-40B4-BE49-F238E27FC236}">
                <a16:creationId xmlns:a16="http://schemas.microsoft.com/office/drawing/2014/main" id="{E9B0A5A8-E502-4161-BBF0-5D5E56CF3DFC}"/>
              </a:ext>
            </a:extLst>
          </p:cNvPr>
          <p:cNvSpPr>
            <a:spLocks noChangeArrowheads="1"/>
          </p:cNvSpPr>
          <p:nvPr/>
        </p:nvSpPr>
        <p:spPr bwMode="auto">
          <a:xfrm>
            <a:off x="563563" y="14684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57350" name="Rectangle 6">
            <a:extLst>
              <a:ext uri="{FF2B5EF4-FFF2-40B4-BE49-F238E27FC236}">
                <a16:creationId xmlns:a16="http://schemas.microsoft.com/office/drawing/2014/main" id="{11409782-B839-4A48-AE10-0F5FA59E2B4F}"/>
              </a:ext>
            </a:extLst>
          </p:cNvPr>
          <p:cNvSpPr>
            <a:spLocks noChangeArrowheads="1"/>
          </p:cNvSpPr>
          <p:nvPr/>
        </p:nvSpPr>
        <p:spPr bwMode="auto">
          <a:xfrm>
            <a:off x="563564" y="1458913"/>
            <a:ext cx="77724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US" altLang="en-US" sz="2800" b="1" u="sng" dirty="0">
                <a:solidFill>
                  <a:srgbClr val="FFFFFF"/>
                </a:solidFill>
                <a:latin typeface="SassoonPrimaryInfant" pitchFamily="2" charset="0"/>
                <a:cs typeface="Calibri Light" panose="020F0302020204030204" pitchFamily="34" charset="0"/>
              </a:rPr>
              <a:t>Life Long Learning</a:t>
            </a:r>
          </a:p>
          <a:p>
            <a:pPr algn="ctr">
              <a:spcBef>
                <a:spcPct val="0"/>
              </a:spcBef>
              <a:buClrTx/>
              <a:buSzTx/>
              <a:buFontTx/>
              <a:buNone/>
            </a:pPr>
            <a:endParaRPr lang="en-US" altLang="en-US" sz="2400" u="sng" dirty="0">
              <a:solidFill>
                <a:srgbClr val="FFFFFF"/>
              </a:solidFill>
              <a:latin typeface="SassoonPrimaryInfant" pitchFamily="2" charset="0"/>
              <a:cs typeface="Calibri Light" panose="020F0302020204030204" pitchFamily="34" charset="0"/>
            </a:endParaRPr>
          </a:p>
          <a:p>
            <a:pPr algn="just">
              <a:spcBef>
                <a:spcPct val="0"/>
              </a:spcBef>
              <a:buClrTx/>
              <a:buSzTx/>
              <a:buFontTx/>
              <a:buNone/>
            </a:pPr>
            <a:r>
              <a:rPr lang="en-US" altLang="en-US" sz="2400" dirty="0">
                <a:solidFill>
                  <a:srgbClr val="FFFFFF"/>
                </a:solidFill>
                <a:latin typeface="SassoonPrimaryInfant" pitchFamily="2" charset="0"/>
                <a:cs typeface="Calibri Light" panose="020F0302020204030204" pitchFamily="34" charset="0"/>
              </a:rPr>
              <a:t>At St John Vianney, we promote a love of learning and encourage children to be ‘</a:t>
            </a:r>
            <a:r>
              <a:rPr lang="en-US" altLang="en-US" sz="2400" b="1" u="sng" dirty="0">
                <a:solidFill>
                  <a:srgbClr val="FFFFFF"/>
                </a:solidFill>
                <a:latin typeface="SassoonPrimaryInfant" pitchFamily="2" charset="0"/>
                <a:cs typeface="Calibri Light" panose="020F0302020204030204" pitchFamily="34" charset="0"/>
              </a:rPr>
              <a:t>Life Long Learners</a:t>
            </a:r>
            <a:r>
              <a:rPr lang="en-US" altLang="en-US" sz="2400" dirty="0">
                <a:solidFill>
                  <a:srgbClr val="FFFFFF"/>
                </a:solidFill>
                <a:latin typeface="SassoonPrimaryInfant" pitchFamily="2" charset="0"/>
                <a:cs typeface="Calibri Light" panose="020F0302020204030204" pitchFamily="34" charset="0"/>
              </a:rPr>
              <a:t>’. We want children to apply their learning to all areas of their life, to equip them to deal with a range of situations. This includes: academic learning, emotional learning (i.e. tolerance and resilience) and life skills. Our aim is for all children to become well rounded adults, who never stop wanting to learn. </a:t>
            </a:r>
            <a:endParaRPr lang="en-US" altLang="en-US" sz="2400" u="sng" dirty="0">
              <a:solidFill>
                <a:srgbClr val="FFFFFF"/>
              </a:solidFill>
              <a:latin typeface="SassoonPrimaryInfant" pitchFamily="2" charset="0"/>
              <a:cs typeface="Calibri Light" panose="020F0302020204030204" pitchFamily="34" charset="0"/>
            </a:endParaRPr>
          </a:p>
        </p:txBody>
      </p:sp>
      <p:pic>
        <p:nvPicPr>
          <p:cNvPr id="9" name="Picture 4">
            <a:extLst>
              <a:ext uri="{FF2B5EF4-FFF2-40B4-BE49-F238E27FC236}">
                <a16:creationId xmlns:a16="http://schemas.microsoft.com/office/drawing/2014/main" id="{0A603E16-85EA-4BC0-9634-C019C80F6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a:extLst>
              <a:ext uri="{FF2B5EF4-FFF2-40B4-BE49-F238E27FC236}">
                <a16:creationId xmlns:a16="http://schemas.microsoft.com/office/drawing/2014/main" id="{5E83C2F9-D03D-49D7-9390-51782ACC054E}"/>
              </a:ext>
            </a:extLst>
          </p:cNvPr>
          <p:cNvSpPr>
            <a:spLocks noChangeArrowheads="1"/>
          </p:cNvSpPr>
          <p:nvPr/>
        </p:nvSpPr>
        <p:spPr bwMode="auto">
          <a:xfrm>
            <a:off x="538383" y="1465263"/>
            <a:ext cx="7984831" cy="4557933"/>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9461" name="WordArt 5">
            <a:extLst>
              <a:ext uri="{FF2B5EF4-FFF2-40B4-BE49-F238E27FC236}">
                <a16:creationId xmlns:a16="http://schemas.microsoft.com/office/drawing/2014/main" id="{6624CFF9-7FBF-45E3-878C-76CEAA651FCB}"/>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19462" name="Rectangle 6">
            <a:extLst>
              <a:ext uri="{FF2B5EF4-FFF2-40B4-BE49-F238E27FC236}">
                <a16:creationId xmlns:a16="http://schemas.microsoft.com/office/drawing/2014/main" id="{614C5834-9640-4C36-95C7-4C0F8E086AA1}"/>
              </a:ext>
            </a:extLst>
          </p:cNvPr>
          <p:cNvSpPr>
            <a:spLocks noChangeArrowheads="1"/>
          </p:cNvSpPr>
          <p:nvPr/>
        </p:nvSpPr>
        <p:spPr bwMode="auto">
          <a:xfrm>
            <a:off x="857324" y="1427163"/>
            <a:ext cx="7346950" cy="335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b="1" u="sng" dirty="0">
                <a:solidFill>
                  <a:schemeClr val="tx2"/>
                </a:solidFill>
                <a:latin typeface="SassoonPrimaryInfant" pitchFamily="2" charset="0"/>
                <a:cs typeface="Calibri Light" panose="020F0302020204030204" pitchFamily="34" charset="0"/>
              </a:rPr>
              <a:t>Attendance and Lateness</a:t>
            </a:r>
          </a:p>
          <a:p>
            <a:pPr algn="ctr">
              <a:spcBef>
                <a:spcPct val="0"/>
              </a:spcBef>
              <a:buClrTx/>
              <a:buSzTx/>
              <a:buFontTx/>
              <a:buNone/>
            </a:pPr>
            <a:endParaRPr lang="en-GB" altLang="en-US" u="sng" dirty="0">
              <a:solidFill>
                <a:schemeClr val="tx2"/>
              </a:solidFill>
              <a:latin typeface="Tahoma" panose="020B0604030504040204" pitchFamily="34" charset="0"/>
            </a:endParaRPr>
          </a:p>
          <a:p>
            <a:pPr algn="ctr">
              <a:spcBef>
                <a:spcPct val="0"/>
              </a:spcBef>
              <a:buClrTx/>
              <a:buSzTx/>
              <a:buFontTx/>
              <a:buNone/>
            </a:pPr>
            <a:endParaRPr lang="en-GB" altLang="en-US" u="sng" dirty="0">
              <a:solidFill>
                <a:schemeClr val="tx2"/>
              </a:solidFill>
              <a:latin typeface="Tahoma" panose="020B0604030504040204" pitchFamily="34" charset="0"/>
            </a:endParaRPr>
          </a:p>
          <a:p>
            <a:pPr algn="ctr">
              <a:spcBef>
                <a:spcPct val="0"/>
              </a:spcBef>
              <a:buClrTx/>
              <a:buSzTx/>
              <a:buFontTx/>
              <a:buNone/>
            </a:pPr>
            <a:endParaRPr lang="en-GB" altLang="en-US" u="sng" dirty="0">
              <a:solidFill>
                <a:schemeClr val="tx2"/>
              </a:solidFill>
              <a:latin typeface="Tahoma" panose="020B0604030504040204" pitchFamily="34" charset="0"/>
            </a:endParaRPr>
          </a:p>
          <a:p>
            <a:pPr algn="ctr">
              <a:spcBef>
                <a:spcPct val="0"/>
              </a:spcBef>
              <a:buClrTx/>
              <a:buSzTx/>
              <a:buFontTx/>
              <a:buNone/>
            </a:pPr>
            <a:endParaRPr lang="en-GB" altLang="en-US" u="sng" dirty="0">
              <a:solidFill>
                <a:schemeClr val="tx2"/>
              </a:solidFill>
              <a:latin typeface="Tahoma" panose="020B0604030504040204" pitchFamily="34" charset="0"/>
            </a:endParaRPr>
          </a:p>
          <a:p>
            <a:pPr algn="ctr">
              <a:spcBef>
                <a:spcPct val="0"/>
              </a:spcBef>
              <a:buClrTx/>
              <a:buSzTx/>
              <a:buFontTx/>
              <a:buNone/>
            </a:pPr>
            <a:endParaRPr lang="en-GB" altLang="en-US" u="sng" dirty="0">
              <a:solidFill>
                <a:schemeClr val="tx2"/>
              </a:solidFill>
              <a:latin typeface="Tahoma" panose="020B0604030504040204" pitchFamily="34" charset="0"/>
            </a:endParaRPr>
          </a:p>
          <a:p>
            <a:pPr algn="ctr">
              <a:spcBef>
                <a:spcPct val="0"/>
              </a:spcBef>
              <a:buClrTx/>
              <a:buSzTx/>
              <a:buFontTx/>
              <a:buNone/>
            </a:pPr>
            <a:endParaRPr lang="en-US" altLang="en-US" sz="2000" dirty="0">
              <a:solidFill>
                <a:schemeClr val="tx2"/>
              </a:solidFill>
              <a:latin typeface="Trebuchet MS" panose="020B0603020202020204" pitchFamily="34" charset="0"/>
            </a:endParaRPr>
          </a:p>
        </p:txBody>
      </p:sp>
      <p:sp>
        <p:nvSpPr>
          <p:cNvPr id="19463" name="Text Box 7">
            <a:extLst>
              <a:ext uri="{FF2B5EF4-FFF2-40B4-BE49-F238E27FC236}">
                <a16:creationId xmlns:a16="http://schemas.microsoft.com/office/drawing/2014/main" id="{2A8D03F8-7F96-4D53-8AE1-AF7E0FEA6B71}"/>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19465" name="Rectangle 12">
            <a:extLst>
              <a:ext uri="{FF2B5EF4-FFF2-40B4-BE49-F238E27FC236}">
                <a16:creationId xmlns:a16="http://schemas.microsoft.com/office/drawing/2014/main" id="{7B13A3D8-ADA4-4849-878A-BB0D99280F1B}"/>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sp>
        <p:nvSpPr>
          <p:cNvPr id="90127" name="Rectangle 15">
            <a:extLst>
              <a:ext uri="{FF2B5EF4-FFF2-40B4-BE49-F238E27FC236}">
                <a16:creationId xmlns:a16="http://schemas.microsoft.com/office/drawing/2014/main" id="{4FC189E9-D519-4CA9-8D4C-63C4EB22A50F}"/>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19467" name="Picture 1">
            <a:extLst>
              <a:ext uri="{FF2B5EF4-FFF2-40B4-BE49-F238E27FC236}">
                <a16:creationId xmlns:a16="http://schemas.microsoft.com/office/drawing/2014/main" id="{6E73079A-C895-4180-9FCD-C1E2C6D672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5650" y="2144713"/>
            <a:ext cx="3979863"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3">
            <a:extLst>
              <a:ext uri="{FF2B5EF4-FFF2-40B4-BE49-F238E27FC236}">
                <a16:creationId xmlns:a16="http://schemas.microsoft.com/office/drawing/2014/main" id="{8FC29FBC-DC32-4AC3-94BD-931F31E767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938" y="2144713"/>
            <a:ext cx="3865562"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a:extLst>
              <a:ext uri="{FF2B5EF4-FFF2-40B4-BE49-F238E27FC236}">
                <a16:creationId xmlns:a16="http://schemas.microsoft.com/office/drawing/2014/main" id="{72C9DE9F-A4C5-4D08-9FC9-B6E57DFE9C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
            <a:extLst>
              <a:ext uri="{FF2B5EF4-FFF2-40B4-BE49-F238E27FC236}">
                <a16:creationId xmlns:a16="http://schemas.microsoft.com/office/drawing/2014/main" id="{0DFDF52A-86C5-48AB-9A0B-56ABD8727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468438"/>
            <a:ext cx="7986712" cy="433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2">
            <a:extLst>
              <a:ext uri="{FF2B5EF4-FFF2-40B4-BE49-F238E27FC236}">
                <a16:creationId xmlns:a16="http://schemas.microsoft.com/office/drawing/2014/main" id="{8DBDE4F7-56EA-480D-AED5-E9585A669E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7050" y="492125"/>
            <a:ext cx="36512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3">
            <a:extLst>
              <a:ext uri="{FF2B5EF4-FFF2-40B4-BE49-F238E27FC236}">
                <a16:creationId xmlns:a16="http://schemas.microsoft.com/office/drawing/2014/main" id="{7A16073D-C399-4C53-965B-99524318AD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9213" y="220663"/>
            <a:ext cx="42005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4">
            <a:extLst>
              <a:ext uri="{FF2B5EF4-FFF2-40B4-BE49-F238E27FC236}">
                <a16:creationId xmlns:a16="http://schemas.microsoft.com/office/drawing/2014/main" id="{98255D33-30D8-46DC-99D4-38EF082BD1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5" y="260350"/>
            <a:ext cx="8112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5">
            <a:extLst>
              <a:ext uri="{FF2B5EF4-FFF2-40B4-BE49-F238E27FC236}">
                <a16:creationId xmlns:a16="http://schemas.microsoft.com/office/drawing/2014/main" id="{0DE6345B-20E0-4747-822A-91F024C716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791" y="227806"/>
            <a:ext cx="89535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a:extLst>
              <a:ext uri="{FF2B5EF4-FFF2-40B4-BE49-F238E27FC236}">
                <a16:creationId xmlns:a16="http://schemas.microsoft.com/office/drawing/2014/main" id="{9A691083-9580-4885-8F2E-2BCB7D251AC2}"/>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61445" name="WordArt 5">
            <a:extLst>
              <a:ext uri="{FF2B5EF4-FFF2-40B4-BE49-F238E27FC236}">
                <a16:creationId xmlns:a16="http://schemas.microsoft.com/office/drawing/2014/main" id="{B6925382-2353-41AF-9F29-AF21BF2EFFA0}"/>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446" name="Rectangle 6">
            <a:extLst>
              <a:ext uri="{FF2B5EF4-FFF2-40B4-BE49-F238E27FC236}">
                <a16:creationId xmlns:a16="http://schemas.microsoft.com/office/drawing/2014/main" id="{C97B830D-3097-4B45-87DF-280938CED109}"/>
              </a:ext>
            </a:extLst>
          </p:cNvPr>
          <p:cNvSpPr>
            <a:spLocks noChangeArrowheads="1"/>
          </p:cNvSpPr>
          <p:nvPr/>
        </p:nvSpPr>
        <p:spPr bwMode="auto">
          <a:xfrm>
            <a:off x="563563" y="1471613"/>
            <a:ext cx="7848599"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dirty="0">
                <a:solidFill>
                  <a:schemeClr val="bg1"/>
                </a:solidFill>
                <a:latin typeface="SassoonPrimaryInfant" pitchFamily="2" charset="0"/>
                <a:cs typeface="Calibri Light" panose="020F0302020204030204" pitchFamily="34" charset="0"/>
              </a:rPr>
              <a:t>Our new Behaviour and Rewards System</a:t>
            </a:r>
          </a:p>
          <a:p>
            <a:pPr algn="just">
              <a:spcBef>
                <a:spcPct val="0"/>
              </a:spcBef>
              <a:buClrTx/>
              <a:buSzTx/>
              <a:buFontTx/>
              <a:buNone/>
            </a:pPr>
            <a:r>
              <a:rPr lang="en-GB" altLang="en-US" sz="1800" dirty="0">
                <a:solidFill>
                  <a:schemeClr val="bg1"/>
                </a:solidFill>
                <a:latin typeface="SassoonPrimaryInfant" pitchFamily="2" charset="0"/>
                <a:cs typeface="Calibri Light" panose="020F0302020204030204" pitchFamily="34" charset="0"/>
              </a:rPr>
              <a:t>We are currently reviewing our Behaviour Policy across school to include pupil voice and pupil’s opinions. Parents will be informed when the new policies have been agreed by Governors.</a:t>
            </a:r>
          </a:p>
          <a:p>
            <a:pPr algn="just">
              <a:spcBef>
                <a:spcPct val="0"/>
              </a:spcBef>
              <a:buClrTx/>
              <a:buSzTx/>
              <a:buFontTx/>
              <a:buNone/>
            </a:pPr>
            <a:endParaRPr lang="en-US" altLang="en-US" sz="1800" dirty="0">
              <a:solidFill>
                <a:schemeClr val="bg1"/>
              </a:solidFill>
              <a:latin typeface="SassoonPrimaryInfant" pitchFamily="2" charset="0"/>
              <a:cs typeface="Calibri Light" panose="020F0302020204030204" pitchFamily="34" charset="0"/>
            </a:endParaRPr>
          </a:p>
          <a:p>
            <a:pPr algn="just">
              <a:spcBef>
                <a:spcPct val="0"/>
              </a:spcBef>
              <a:buClrTx/>
              <a:buSzTx/>
              <a:buFontTx/>
              <a:buNone/>
            </a:pPr>
            <a:r>
              <a:rPr lang="en-US" altLang="en-US" sz="1800" dirty="0">
                <a:solidFill>
                  <a:schemeClr val="bg1"/>
                </a:solidFill>
                <a:latin typeface="SassoonPrimaryInfant" pitchFamily="2" charset="0"/>
                <a:cs typeface="Calibri Light" panose="020F0302020204030204" pitchFamily="34" charset="0"/>
              </a:rPr>
              <a:t>W</a:t>
            </a:r>
            <a:r>
              <a:rPr lang="en-GB" altLang="en-US" sz="1800" dirty="0">
                <a:solidFill>
                  <a:schemeClr val="bg1"/>
                </a:solidFill>
                <a:latin typeface="SassoonPrimaryInfant" pitchFamily="2" charset="0"/>
                <a:cs typeface="Calibri Light" panose="020F0302020204030204" pitchFamily="34" charset="0"/>
              </a:rPr>
              <a:t>e continue to emphasis and promote positive behaviour, rewarding those pupils who consistently behave appropriately and track those pupils who find it harder to meet our expectations of behaviour in school.</a:t>
            </a:r>
            <a:endParaRPr lang="en-US" altLang="en-US" sz="1800" dirty="0">
              <a:solidFill>
                <a:schemeClr val="bg1"/>
              </a:solidFill>
              <a:latin typeface="SassoonPrimaryInfant" pitchFamily="2" charset="0"/>
              <a:cs typeface="Calibri Light" panose="020F0302020204030204" pitchFamily="34" charset="0"/>
            </a:endParaRPr>
          </a:p>
          <a:p>
            <a:pPr algn="just">
              <a:spcBef>
                <a:spcPct val="0"/>
              </a:spcBef>
              <a:buClrTx/>
              <a:buSzTx/>
              <a:buFontTx/>
              <a:buNone/>
            </a:pPr>
            <a:endParaRPr lang="en-US" altLang="en-US" sz="1800" dirty="0">
              <a:solidFill>
                <a:schemeClr val="bg1"/>
              </a:solidFill>
              <a:latin typeface="SassoonPrimaryInfant" pitchFamily="2" charset="0"/>
              <a:cs typeface="Calibri Light" panose="020F0302020204030204" pitchFamily="34" charset="0"/>
            </a:endParaRPr>
          </a:p>
          <a:p>
            <a:pPr algn="just">
              <a:spcBef>
                <a:spcPct val="0"/>
              </a:spcBef>
              <a:buClrTx/>
              <a:buSzTx/>
              <a:buFontTx/>
              <a:buNone/>
            </a:pPr>
            <a:r>
              <a:rPr lang="en-US" altLang="en-US" sz="1800" dirty="0">
                <a:solidFill>
                  <a:schemeClr val="bg1"/>
                </a:solidFill>
                <a:latin typeface="SassoonPrimaryInfant" pitchFamily="2" charset="0"/>
                <a:cs typeface="Calibri Light" panose="020F0302020204030204" pitchFamily="34" charset="0"/>
              </a:rPr>
              <a:t>Last year, we revised our whole-school House Points system. Every child is part of a House Group (there are six houses in total) and children are awarded house points for following our school rules. Every Friday, the house points for each house are added together and the house with the most house points is praised during our Golden Book Assembly. We know that these systems continue to enhance the </a:t>
            </a:r>
            <a:r>
              <a:rPr lang="en-US" altLang="en-US" sz="1800" dirty="0" err="1">
                <a:solidFill>
                  <a:schemeClr val="bg1"/>
                </a:solidFill>
                <a:latin typeface="SassoonPrimaryInfant" pitchFamily="2" charset="0"/>
                <a:cs typeface="Calibri Light" panose="020F0302020204030204" pitchFamily="34" charset="0"/>
              </a:rPr>
              <a:t>behaviour</a:t>
            </a:r>
            <a:r>
              <a:rPr lang="en-US" altLang="en-US" sz="1800" dirty="0">
                <a:solidFill>
                  <a:schemeClr val="bg1"/>
                </a:solidFill>
                <a:latin typeface="SassoonPrimaryInfant" pitchFamily="2" charset="0"/>
                <a:cs typeface="Calibri Light" panose="020F0302020204030204" pitchFamily="34" charset="0"/>
              </a:rPr>
              <a:t> and reward systems already in place here at St. John Vianney school.</a:t>
            </a:r>
            <a:endParaRPr lang="en-GB" altLang="en-US" sz="1800" dirty="0">
              <a:solidFill>
                <a:schemeClr val="bg1"/>
              </a:solidFill>
              <a:latin typeface="SassoonPrimaryInfant" pitchFamily="2" charset="0"/>
              <a:cs typeface="Calibri Light" panose="020F0302020204030204" pitchFamily="34" charset="0"/>
            </a:endParaRPr>
          </a:p>
          <a:p>
            <a:pPr>
              <a:spcBef>
                <a:spcPct val="0"/>
              </a:spcBef>
              <a:buClrTx/>
              <a:buSzTx/>
              <a:buFontTx/>
              <a:buNone/>
            </a:pPr>
            <a:endParaRPr lang="en-GB" altLang="en-US" sz="1800" dirty="0">
              <a:solidFill>
                <a:schemeClr val="bg1"/>
              </a:solidFill>
              <a:latin typeface="Calibri Light" panose="020F0302020204030204" pitchFamily="34" charset="0"/>
              <a:cs typeface="Calibri Light" panose="020F0302020204030204" pitchFamily="34" charset="0"/>
            </a:endParaRPr>
          </a:p>
        </p:txBody>
      </p:sp>
      <p:sp>
        <p:nvSpPr>
          <p:cNvPr id="61447" name="Text Box 7">
            <a:extLst>
              <a:ext uri="{FF2B5EF4-FFF2-40B4-BE49-F238E27FC236}">
                <a16:creationId xmlns:a16="http://schemas.microsoft.com/office/drawing/2014/main" id="{AADEB6F7-4F05-4425-8DE0-AE2FF9ECBA33}"/>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61449" name="Rectangle 10">
            <a:extLst>
              <a:ext uri="{FF2B5EF4-FFF2-40B4-BE49-F238E27FC236}">
                <a16:creationId xmlns:a16="http://schemas.microsoft.com/office/drawing/2014/main" id="{544ABAB1-B7C7-4358-AEB7-3D4C71E67027}"/>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10" name="Picture 4">
            <a:extLst>
              <a:ext uri="{FF2B5EF4-FFF2-40B4-BE49-F238E27FC236}">
                <a16:creationId xmlns:a16="http://schemas.microsoft.com/office/drawing/2014/main" id="{98072CE8-3CF0-46AC-80A7-2AC062B66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a:extLst>
              <a:ext uri="{FF2B5EF4-FFF2-40B4-BE49-F238E27FC236}">
                <a16:creationId xmlns:a16="http://schemas.microsoft.com/office/drawing/2014/main" id="{C6223263-E2CA-4F0A-ABB2-3EC32CC12713}"/>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63493" name="WordArt 5">
            <a:extLst>
              <a:ext uri="{FF2B5EF4-FFF2-40B4-BE49-F238E27FC236}">
                <a16:creationId xmlns:a16="http://schemas.microsoft.com/office/drawing/2014/main" id="{F64083CF-4F38-436C-9404-FB2791212A8F}"/>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3494" name="Rectangle 6">
            <a:extLst>
              <a:ext uri="{FF2B5EF4-FFF2-40B4-BE49-F238E27FC236}">
                <a16:creationId xmlns:a16="http://schemas.microsoft.com/office/drawing/2014/main" id="{3BC6135A-FFA4-4664-98FA-6AB6147238F4}"/>
              </a:ext>
            </a:extLst>
          </p:cNvPr>
          <p:cNvSpPr>
            <a:spLocks noChangeArrowheads="1"/>
          </p:cNvSpPr>
          <p:nvPr/>
        </p:nvSpPr>
        <p:spPr bwMode="auto">
          <a:xfrm>
            <a:off x="647700" y="1471613"/>
            <a:ext cx="7688263"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US" altLang="en-US" sz="2800" b="1" u="sng" dirty="0">
                <a:solidFill>
                  <a:schemeClr val="bg1"/>
                </a:solidFill>
                <a:latin typeface="SassoonPrimaryInfant" pitchFamily="2" charset="0"/>
                <a:cs typeface="Calibri Light" panose="020F0302020204030204" pitchFamily="34" charset="0"/>
              </a:rPr>
              <a:t>Questions</a:t>
            </a:r>
          </a:p>
          <a:p>
            <a:pPr algn="ctr">
              <a:spcBef>
                <a:spcPct val="0"/>
              </a:spcBef>
              <a:buClrTx/>
              <a:buSzTx/>
              <a:buFontTx/>
              <a:buNone/>
            </a:pPr>
            <a:endParaRPr lang="en-US" altLang="en-US" sz="2400" b="1" u="sng" dirty="0">
              <a:solidFill>
                <a:schemeClr val="bg1"/>
              </a:solidFill>
              <a:latin typeface="SassoonPrimaryInfant" pitchFamily="2" charset="0"/>
              <a:cs typeface="Calibri Light" panose="020F0302020204030204" pitchFamily="34" charset="0"/>
            </a:endParaRPr>
          </a:p>
          <a:p>
            <a:pPr algn="ctr">
              <a:spcBef>
                <a:spcPct val="0"/>
              </a:spcBef>
              <a:buClrTx/>
              <a:buSzTx/>
              <a:buFontTx/>
              <a:buNone/>
            </a:pPr>
            <a:r>
              <a:rPr lang="en-US" altLang="en-US" sz="2400" dirty="0">
                <a:solidFill>
                  <a:schemeClr val="bg1"/>
                </a:solidFill>
                <a:latin typeface="SassoonPrimaryInfant" pitchFamily="2" charset="0"/>
                <a:cs typeface="Calibri Light" panose="020F0302020204030204" pitchFamily="34" charset="0"/>
              </a:rPr>
              <a:t>If you have any further questions arising from this PowerPoint, please contact us at </a:t>
            </a:r>
            <a:r>
              <a:rPr lang="en-US" altLang="en-US" sz="2400" dirty="0">
                <a:solidFill>
                  <a:srgbClr val="FF0000"/>
                </a:solidFill>
                <a:latin typeface="SassoonPrimaryInfant" pitchFamily="2" charset="0"/>
                <a:cs typeface="Calibri Light" panose="020F0302020204030204" pitchFamily="34" charset="0"/>
                <a:hlinkClick r:id="rId3"/>
              </a:rPr>
              <a:t>office@stjohnvianneynewcastle.org</a:t>
            </a:r>
            <a:r>
              <a:rPr lang="en-US" altLang="en-US" sz="2400" dirty="0">
                <a:solidFill>
                  <a:srgbClr val="FF0000"/>
                </a:solidFill>
                <a:latin typeface="SassoonPrimaryInfant" pitchFamily="2" charset="0"/>
                <a:cs typeface="Calibri Light" panose="020F0302020204030204" pitchFamily="34" charset="0"/>
              </a:rPr>
              <a:t> </a:t>
            </a:r>
            <a:r>
              <a:rPr lang="en-US" altLang="en-US" sz="2400" dirty="0">
                <a:solidFill>
                  <a:schemeClr val="bg1"/>
                </a:solidFill>
                <a:latin typeface="SassoonPrimaryInfant" pitchFamily="2" charset="0"/>
                <a:cs typeface="Calibri Light" panose="020F0302020204030204" pitchFamily="34" charset="0"/>
              </a:rPr>
              <a:t>and we will be more than happy to help.</a:t>
            </a:r>
          </a:p>
          <a:p>
            <a:pPr algn="ctr">
              <a:spcBef>
                <a:spcPct val="0"/>
              </a:spcBef>
              <a:buClrTx/>
              <a:buSzTx/>
              <a:buFontTx/>
              <a:buNone/>
            </a:pPr>
            <a:endParaRPr lang="en-US" altLang="en-US" sz="2400" dirty="0">
              <a:solidFill>
                <a:schemeClr val="bg1"/>
              </a:solidFill>
              <a:latin typeface="SassoonPrimaryInfant" pitchFamily="2" charset="0"/>
              <a:cs typeface="Calibri Light" panose="020F0302020204030204" pitchFamily="34" charset="0"/>
            </a:endParaRPr>
          </a:p>
          <a:p>
            <a:pPr algn="ctr">
              <a:spcBef>
                <a:spcPct val="0"/>
              </a:spcBef>
              <a:buClrTx/>
              <a:buSzTx/>
              <a:buFontTx/>
              <a:buNone/>
            </a:pPr>
            <a:endParaRPr lang="en-US" altLang="en-US" sz="2400" dirty="0">
              <a:solidFill>
                <a:schemeClr val="bg1"/>
              </a:solidFill>
              <a:latin typeface="SassoonPrimaryInfant" pitchFamily="2" charset="0"/>
              <a:cs typeface="Calibri Light" panose="020F0302020204030204" pitchFamily="34" charset="0"/>
            </a:endParaRPr>
          </a:p>
          <a:p>
            <a:pPr algn="ctr">
              <a:spcBef>
                <a:spcPct val="0"/>
              </a:spcBef>
              <a:buClrTx/>
              <a:buSzTx/>
              <a:buFontTx/>
              <a:buNone/>
            </a:pPr>
            <a:r>
              <a:rPr lang="en-US" altLang="en-US" sz="2400" dirty="0">
                <a:solidFill>
                  <a:schemeClr val="bg1"/>
                </a:solidFill>
                <a:latin typeface="SassoonPrimaryInfant" pitchFamily="2" charset="0"/>
                <a:cs typeface="Calibri Light" panose="020F0302020204030204" pitchFamily="34" charset="0"/>
              </a:rPr>
              <a:t>Thank You.</a:t>
            </a:r>
            <a:endParaRPr lang="en-GB" altLang="en-US" sz="2400" dirty="0">
              <a:solidFill>
                <a:schemeClr val="bg1"/>
              </a:solidFill>
              <a:latin typeface="SassoonPrimaryInfant" pitchFamily="2" charset="0"/>
              <a:cs typeface="Calibri Light" panose="020F0302020204030204" pitchFamily="34" charset="0"/>
            </a:endParaRPr>
          </a:p>
          <a:p>
            <a:pPr>
              <a:spcBef>
                <a:spcPct val="0"/>
              </a:spcBef>
              <a:buClrTx/>
              <a:buSzTx/>
              <a:buFontTx/>
              <a:buNone/>
            </a:pPr>
            <a:endParaRPr lang="en-GB" altLang="en-US" sz="1800" dirty="0">
              <a:solidFill>
                <a:schemeClr val="bg1"/>
              </a:solidFill>
              <a:latin typeface="Calibri Light" panose="020F0302020204030204" pitchFamily="34" charset="0"/>
              <a:cs typeface="Calibri Light" panose="020F0302020204030204" pitchFamily="34" charset="0"/>
            </a:endParaRPr>
          </a:p>
        </p:txBody>
      </p:sp>
      <p:sp>
        <p:nvSpPr>
          <p:cNvPr id="63495" name="Text Box 7">
            <a:extLst>
              <a:ext uri="{FF2B5EF4-FFF2-40B4-BE49-F238E27FC236}">
                <a16:creationId xmlns:a16="http://schemas.microsoft.com/office/drawing/2014/main" id="{253D480E-C4C7-4970-81E0-7BD692802264}"/>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63497" name="Rectangle 10">
            <a:extLst>
              <a:ext uri="{FF2B5EF4-FFF2-40B4-BE49-F238E27FC236}">
                <a16:creationId xmlns:a16="http://schemas.microsoft.com/office/drawing/2014/main" id="{E684052C-BD1D-486C-968E-470AB98562E3}"/>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dirty="0">
                <a:solidFill>
                  <a:schemeClr val="tx2"/>
                </a:solidFill>
                <a:latin typeface="Tahoma" panose="020B0604030504040204" pitchFamily="34" charset="0"/>
              </a:rPr>
              <a:t>Roman Catholic Diocese of Hexham and Newcastle</a:t>
            </a:r>
            <a:endParaRPr lang="en-US" altLang="en-US" sz="1400" dirty="0">
              <a:solidFill>
                <a:schemeClr val="tx2"/>
              </a:solidFill>
              <a:latin typeface="Tahoma" panose="020B0604030504040204" pitchFamily="34" charset="0"/>
            </a:endParaRPr>
          </a:p>
          <a:p>
            <a:pPr algn="ctr">
              <a:spcBef>
                <a:spcPct val="0"/>
              </a:spcBef>
              <a:buClrTx/>
              <a:buSzTx/>
              <a:buFontTx/>
              <a:buNone/>
            </a:pPr>
            <a:r>
              <a:rPr lang="en-GB" altLang="en-US" sz="1800" dirty="0"/>
              <a:t> </a:t>
            </a:r>
          </a:p>
        </p:txBody>
      </p:sp>
      <p:pic>
        <p:nvPicPr>
          <p:cNvPr id="10" name="Picture 4">
            <a:extLst>
              <a:ext uri="{FF2B5EF4-FFF2-40B4-BE49-F238E27FC236}">
                <a16:creationId xmlns:a16="http://schemas.microsoft.com/office/drawing/2014/main" id="{9A192B5F-90D2-4A04-90EC-F0928D5DA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extLst>
              <a:ext uri="{FF2B5EF4-FFF2-40B4-BE49-F238E27FC236}">
                <a16:creationId xmlns:a16="http://schemas.microsoft.com/office/drawing/2014/main" id="{3476ECAE-593F-462A-8012-47975F18CC2F}"/>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1509" name="WordArt 5">
            <a:extLst>
              <a:ext uri="{FF2B5EF4-FFF2-40B4-BE49-F238E27FC236}">
                <a16:creationId xmlns:a16="http://schemas.microsoft.com/office/drawing/2014/main" id="{14CCD2AF-FBC7-4A43-A55D-A826EE058166}"/>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DB9ADB40-7D13-4C27-B348-0950791914D4}"/>
              </a:ext>
            </a:extLst>
          </p:cNvPr>
          <p:cNvSpPr>
            <a:spLocks noChangeArrowheads="1"/>
          </p:cNvSpPr>
          <p:nvPr/>
        </p:nvSpPr>
        <p:spPr bwMode="auto">
          <a:xfrm>
            <a:off x="858130" y="1622425"/>
            <a:ext cx="7278602" cy="4970462"/>
          </a:xfrm>
          <a:prstGeom prst="rect">
            <a:avLst/>
          </a:prstGeom>
          <a:noFill/>
          <a:ln>
            <a:noFill/>
          </a:ln>
          <a:effectLst/>
        </p:spPr>
        <p:txBody>
          <a:bodyPr wrap="square">
            <a:spAutoFit/>
          </a:bodyPr>
          <a:lstStyle/>
          <a:p>
            <a:pPr algn="ctr">
              <a:defRPr/>
            </a:pPr>
            <a:r>
              <a:rPr lang="en-GB" sz="2200" b="1" u="sng" dirty="0">
                <a:solidFill>
                  <a:schemeClr val="bg1"/>
                </a:solidFill>
                <a:latin typeface="SassoonPrimaryInfant" pitchFamily="2" charset="0"/>
                <a:cs typeface="Calibri Light" panose="020F0302020204030204" pitchFamily="34" charset="0"/>
              </a:rPr>
              <a:t>Safeguarding</a:t>
            </a:r>
          </a:p>
          <a:p>
            <a:pPr algn="just">
              <a:defRPr/>
            </a:pPr>
            <a:r>
              <a:rPr lang="en-GB" sz="1600" dirty="0">
                <a:solidFill>
                  <a:schemeClr val="bg1"/>
                </a:solidFill>
                <a:latin typeface="SassoonPrimaryInfant" pitchFamily="2" charset="0"/>
                <a:cs typeface="Calibri Light" panose="020F0302020204030204" pitchFamily="34" charset="0"/>
              </a:rPr>
              <a:t>St John Vianney is a safeguarding school where children’s safety is absolutely central to all that we do. </a:t>
            </a:r>
          </a:p>
          <a:p>
            <a:pPr algn="just">
              <a:defRPr/>
            </a:pPr>
            <a:r>
              <a:rPr lang="en-GB" sz="1600" dirty="0">
                <a:solidFill>
                  <a:schemeClr val="bg1"/>
                </a:solidFill>
                <a:latin typeface="SassoonPrimaryInfant" pitchFamily="2" charset="0"/>
                <a:cs typeface="Calibri Light" panose="020F0302020204030204" pitchFamily="34" charset="0"/>
              </a:rPr>
              <a:t>Please encourage your children </a:t>
            </a:r>
            <a:r>
              <a:rPr lang="en-GB" sz="1600" b="1" u="sng" dirty="0">
                <a:solidFill>
                  <a:schemeClr val="bg1"/>
                </a:solidFill>
                <a:latin typeface="SassoonPrimaryInfant" pitchFamily="2" charset="0"/>
                <a:cs typeface="Calibri Light" panose="020F0302020204030204" pitchFamily="34" charset="0"/>
              </a:rPr>
              <a:t>to talk to</a:t>
            </a:r>
            <a:r>
              <a:rPr lang="en-GB" sz="1600" b="1" dirty="0">
                <a:solidFill>
                  <a:schemeClr val="bg1"/>
                </a:solidFill>
                <a:latin typeface="SassoonPrimaryInfant" pitchFamily="2" charset="0"/>
                <a:cs typeface="Calibri Light" panose="020F0302020204030204" pitchFamily="34" charset="0"/>
              </a:rPr>
              <a:t> </a:t>
            </a:r>
            <a:r>
              <a:rPr lang="en-GB" sz="1600" dirty="0">
                <a:solidFill>
                  <a:schemeClr val="bg1"/>
                </a:solidFill>
                <a:latin typeface="SassoonPrimaryInfant" pitchFamily="2" charset="0"/>
                <a:cs typeface="Calibri Light" panose="020F0302020204030204" pitchFamily="34" charset="0"/>
              </a:rPr>
              <a:t>a responsible adult if they have any concerns. It is this step that allows us to support vulnerable children.</a:t>
            </a:r>
          </a:p>
          <a:p>
            <a:pPr algn="just">
              <a:defRPr/>
            </a:pPr>
            <a:r>
              <a:rPr lang="en-GB" sz="1600" dirty="0">
                <a:solidFill>
                  <a:schemeClr val="bg1"/>
                </a:solidFill>
                <a:latin typeface="SassoonPrimaryInfant" pitchFamily="2" charset="0"/>
                <a:cs typeface="Calibri Light" panose="020F0302020204030204" pitchFamily="34" charset="0"/>
              </a:rPr>
              <a:t>As part of the Computing curriculum, the children will be taught about how to stay safe online. </a:t>
            </a:r>
          </a:p>
          <a:p>
            <a:pPr algn="just">
              <a:defRPr/>
            </a:pPr>
            <a:r>
              <a:rPr lang="en-GB" sz="1600" dirty="0">
                <a:solidFill>
                  <a:schemeClr val="bg1"/>
                </a:solidFill>
                <a:latin typeface="SassoonPrimaryInfant" pitchFamily="2" charset="0"/>
                <a:cs typeface="Calibri Light" panose="020F0302020204030204" pitchFamily="34" charset="0"/>
              </a:rPr>
              <a:t>Cyber-bullying is an important issue that children of all ages will be made aware of in lessons and assemblies throughout the year.</a:t>
            </a:r>
          </a:p>
          <a:p>
            <a:pPr algn="just">
              <a:defRPr/>
            </a:pPr>
            <a:r>
              <a:rPr lang="en-GB" sz="1600" dirty="0">
                <a:solidFill>
                  <a:schemeClr val="bg1"/>
                </a:solidFill>
                <a:latin typeface="SassoonPrimaryInfant" pitchFamily="2" charset="0"/>
                <a:cs typeface="Calibri Light" panose="020F0302020204030204" pitchFamily="34" charset="0"/>
              </a:rPr>
              <a:t>There are further resources for parents online, to address this subject sensitively. </a:t>
            </a:r>
            <a:r>
              <a:rPr lang="en-GB" sz="1600" dirty="0">
                <a:solidFill>
                  <a:srgbClr val="FFFF00"/>
                </a:solidFill>
                <a:latin typeface="SassoonPrimaryInfant" pitchFamily="2" charset="0"/>
                <a:cs typeface="Calibri Light" panose="020F0302020204030204" pitchFamily="34" charset="0"/>
              </a:rPr>
              <a:t>https://www.thinkuknow.co.uk/parents/</a:t>
            </a:r>
          </a:p>
          <a:p>
            <a:pPr>
              <a:defRPr/>
            </a:pPr>
            <a:r>
              <a:rPr lang="en-GB" sz="1600" dirty="0">
                <a:solidFill>
                  <a:srgbClr val="FFFFFF"/>
                </a:solidFill>
                <a:latin typeface="SassoonPrimaryInfant" pitchFamily="2" charset="0"/>
                <a:cs typeface="Calibri Light" panose="020F0302020204030204" pitchFamily="34" charset="0"/>
              </a:rPr>
              <a:t>All staff are trained in the PREVENT agenda and our Designated Safeguarding Leads are:</a:t>
            </a:r>
          </a:p>
          <a:p>
            <a:pPr>
              <a:defRPr/>
            </a:pPr>
            <a:endParaRPr lang="en-US" sz="1400" dirty="0">
              <a:solidFill>
                <a:srgbClr val="FFFFFF"/>
              </a:solidFill>
              <a:latin typeface="SassoonPrimaryInfant" pitchFamily="2" charset="0"/>
              <a:cs typeface="Tahoma" pitchFamily="34" charset="0"/>
            </a:endParaRPr>
          </a:p>
          <a:p>
            <a:pPr>
              <a:defRPr/>
            </a:pPr>
            <a:endParaRPr lang="en-US" sz="1400" dirty="0">
              <a:solidFill>
                <a:srgbClr val="FFFFFF"/>
              </a:solidFill>
              <a:latin typeface="SassoonPrimaryInfant" pitchFamily="2" charset="0"/>
              <a:cs typeface="Tahoma" pitchFamily="34" charset="0"/>
            </a:endParaRPr>
          </a:p>
          <a:p>
            <a:pPr>
              <a:defRPr/>
            </a:pPr>
            <a:endParaRPr lang="en-US" sz="1400" dirty="0">
              <a:solidFill>
                <a:srgbClr val="FFFFFF"/>
              </a:solidFill>
              <a:latin typeface="SassoonPrimaryInfant" pitchFamily="2" charset="0"/>
              <a:cs typeface="Tahoma" pitchFamily="34" charset="0"/>
            </a:endParaRPr>
          </a:p>
          <a:p>
            <a:pPr>
              <a:defRPr/>
            </a:pPr>
            <a:endParaRPr lang="en-US" sz="1400" dirty="0">
              <a:solidFill>
                <a:srgbClr val="FFFFFF"/>
              </a:solidFill>
              <a:latin typeface="SassoonPrimaryInfant" pitchFamily="2" charset="0"/>
              <a:cs typeface="Tahoma" pitchFamily="34" charset="0"/>
            </a:endParaRPr>
          </a:p>
          <a:p>
            <a:pPr>
              <a:defRPr/>
            </a:pPr>
            <a:r>
              <a:rPr lang="en-US" sz="1400" dirty="0">
                <a:solidFill>
                  <a:srgbClr val="FFFFFF"/>
                </a:solidFill>
                <a:latin typeface="SassoonPrimaryInfant" pitchFamily="2" charset="0"/>
                <a:cs typeface="Tahoma" pitchFamily="34" charset="0"/>
              </a:rPr>
              <a:t>         </a:t>
            </a:r>
            <a:r>
              <a:rPr lang="en-US" sz="1100" dirty="0" err="1">
                <a:solidFill>
                  <a:srgbClr val="FFFFFF"/>
                </a:solidFill>
                <a:latin typeface="SassoonPrimaryInfant" pitchFamily="2" charset="0"/>
                <a:cs typeface="Tahoma" pitchFamily="34" charset="0"/>
              </a:rPr>
              <a:t>Mrs</a:t>
            </a:r>
            <a:r>
              <a:rPr lang="en-US" sz="1100" dirty="0">
                <a:solidFill>
                  <a:srgbClr val="FFFFFF"/>
                </a:solidFill>
                <a:latin typeface="SassoonPrimaryInfant" pitchFamily="2" charset="0"/>
                <a:cs typeface="Tahoma" pitchFamily="34" charset="0"/>
              </a:rPr>
              <a:t> Thorpe     </a:t>
            </a:r>
            <a:r>
              <a:rPr lang="en-US" sz="1100" dirty="0" err="1">
                <a:solidFill>
                  <a:srgbClr val="FFFFFF"/>
                </a:solidFill>
                <a:latin typeface="SassoonPrimaryInfant" pitchFamily="2" charset="0"/>
                <a:cs typeface="Tahoma" pitchFamily="34" charset="0"/>
              </a:rPr>
              <a:t>Mrs</a:t>
            </a:r>
            <a:r>
              <a:rPr lang="en-US" sz="1100" dirty="0">
                <a:solidFill>
                  <a:srgbClr val="FFFFFF"/>
                </a:solidFill>
                <a:latin typeface="SassoonPrimaryInfant" pitchFamily="2" charset="0"/>
                <a:cs typeface="Tahoma" pitchFamily="34" charset="0"/>
              </a:rPr>
              <a:t> Meldrum   </a:t>
            </a:r>
            <a:r>
              <a:rPr lang="en-US" sz="1100" dirty="0" err="1">
                <a:solidFill>
                  <a:srgbClr val="FFFFFF"/>
                </a:solidFill>
                <a:latin typeface="SassoonPrimaryInfant" pitchFamily="2" charset="0"/>
                <a:cs typeface="Tahoma" pitchFamily="34" charset="0"/>
              </a:rPr>
              <a:t>Mrs</a:t>
            </a:r>
            <a:r>
              <a:rPr lang="en-US" sz="1100" dirty="0">
                <a:solidFill>
                  <a:srgbClr val="FFFFFF"/>
                </a:solidFill>
                <a:latin typeface="SassoonPrimaryInfant" pitchFamily="2" charset="0"/>
                <a:cs typeface="Tahoma" pitchFamily="34" charset="0"/>
              </a:rPr>
              <a:t> </a:t>
            </a:r>
            <a:r>
              <a:rPr lang="en-US" sz="1100" dirty="0" err="1">
                <a:solidFill>
                  <a:srgbClr val="FFFFFF"/>
                </a:solidFill>
                <a:latin typeface="SassoonPrimaryInfant" pitchFamily="2" charset="0"/>
                <a:cs typeface="Tahoma" pitchFamily="34" charset="0"/>
              </a:rPr>
              <a:t>McDine</a:t>
            </a:r>
            <a:r>
              <a:rPr lang="en-US" sz="1100" dirty="0">
                <a:solidFill>
                  <a:srgbClr val="FFFFFF"/>
                </a:solidFill>
                <a:latin typeface="SassoonPrimaryInfant" pitchFamily="2" charset="0"/>
                <a:cs typeface="Tahoma" pitchFamily="34" charset="0"/>
              </a:rPr>
              <a:t>     Miss Cherry     </a:t>
            </a:r>
            <a:r>
              <a:rPr lang="en-US" sz="1100" dirty="0" err="1">
                <a:solidFill>
                  <a:srgbClr val="FFFFFF"/>
                </a:solidFill>
                <a:latin typeface="SassoonPrimaryInfant" pitchFamily="2" charset="0"/>
                <a:cs typeface="Tahoma" pitchFamily="34" charset="0"/>
              </a:rPr>
              <a:t>Mrs</a:t>
            </a:r>
            <a:r>
              <a:rPr lang="en-US" sz="1100" dirty="0">
                <a:solidFill>
                  <a:srgbClr val="FFFFFF"/>
                </a:solidFill>
                <a:latin typeface="SassoonPrimaryInfant" pitchFamily="2" charset="0"/>
                <a:cs typeface="Tahoma" pitchFamily="34" charset="0"/>
              </a:rPr>
              <a:t> Spencer   </a:t>
            </a:r>
            <a:r>
              <a:rPr lang="en-US" sz="1100" dirty="0" err="1">
                <a:solidFill>
                  <a:srgbClr val="FFFFFF"/>
                </a:solidFill>
                <a:latin typeface="SassoonPrimaryInfant" pitchFamily="2" charset="0"/>
                <a:cs typeface="Tahoma" pitchFamily="34" charset="0"/>
              </a:rPr>
              <a:t>Mrs</a:t>
            </a:r>
            <a:r>
              <a:rPr lang="en-US" sz="1100" dirty="0">
                <a:solidFill>
                  <a:srgbClr val="FFFFFF"/>
                </a:solidFill>
                <a:latin typeface="SassoonPrimaryInfant" pitchFamily="2" charset="0"/>
                <a:cs typeface="Tahoma" pitchFamily="34" charset="0"/>
              </a:rPr>
              <a:t> Watanabe        </a:t>
            </a:r>
            <a:r>
              <a:rPr lang="en-US" sz="1100" dirty="0" err="1">
                <a:solidFill>
                  <a:srgbClr val="FFFFFF"/>
                </a:solidFill>
                <a:latin typeface="SassoonPrimaryInfant" pitchFamily="2" charset="0"/>
                <a:cs typeface="Tahoma" pitchFamily="34" charset="0"/>
              </a:rPr>
              <a:t>Mr</a:t>
            </a:r>
            <a:r>
              <a:rPr lang="en-US" sz="1100" dirty="0">
                <a:solidFill>
                  <a:srgbClr val="FFFFFF"/>
                </a:solidFill>
                <a:latin typeface="SassoonPrimaryInfant" pitchFamily="2" charset="0"/>
                <a:cs typeface="Tahoma" pitchFamily="34" charset="0"/>
              </a:rPr>
              <a:t> Bell</a:t>
            </a:r>
            <a:endParaRPr lang="en-GB" sz="1100" dirty="0">
              <a:solidFill>
                <a:srgbClr val="FFFFFF"/>
              </a:solidFill>
              <a:latin typeface="SassoonPrimaryInfant" pitchFamily="2" charset="0"/>
              <a:cs typeface="Tahoma" pitchFamily="34" charset="0"/>
            </a:endParaRPr>
          </a:p>
          <a:p>
            <a:pPr>
              <a:defRPr/>
            </a:pPr>
            <a:endParaRPr lang="en-US" sz="1400" dirty="0">
              <a:solidFill>
                <a:srgbClr val="FFFFFF"/>
              </a:solidFill>
              <a:latin typeface="SassoonPrimaryInfant" pitchFamily="2" charset="0"/>
              <a:cs typeface="Tahoma" pitchFamily="34" charset="0"/>
            </a:endParaRPr>
          </a:p>
          <a:p>
            <a:pPr>
              <a:defRPr/>
            </a:pPr>
            <a:endParaRPr lang="en-US" sz="2000" dirty="0">
              <a:solidFill>
                <a:schemeClr val="bg1"/>
              </a:solidFill>
              <a:latin typeface="+mj-lt"/>
              <a:cs typeface="Tahoma" pitchFamily="34" charset="0"/>
            </a:endParaRPr>
          </a:p>
        </p:txBody>
      </p:sp>
      <p:sp>
        <p:nvSpPr>
          <p:cNvPr id="21511" name="Text Box 7">
            <a:extLst>
              <a:ext uri="{FF2B5EF4-FFF2-40B4-BE49-F238E27FC236}">
                <a16:creationId xmlns:a16="http://schemas.microsoft.com/office/drawing/2014/main" id="{F23D70D1-4357-4340-A97A-D6BC78C7D229}"/>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21513" name="Rectangle 10">
            <a:extLst>
              <a:ext uri="{FF2B5EF4-FFF2-40B4-BE49-F238E27FC236}">
                <a16:creationId xmlns:a16="http://schemas.microsoft.com/office/drawing/2014/main" id="{1A56896B-2E6E-4148-8F16-5B12C15A61D2}"/>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21514" name="Picture 2">
            <a:extLst>
              <a:ext uri="{FF2B5EF4-FFF2-40B4-BE49-F238E27FC236}">
                <a16:creationId xmlns:a16="http://schemas.microsoft.com/office/drawing/2014/main" id="{2CB3D339-A7E5-4B32-8BBB-54D6BFE65A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5049" y="4848274"/>
            <a:ext cx="78263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
            <a:extLst>
              <a:ext uri="{FF2B5EF4-FFF2-40B4-BE49-F238E27FC236}">
                <a16:creationId xmlns:a16="http://schemas.microsoft.com/office/drawing/2014/main" id="{D2129121-B87E-4F0D-A4B9-422AAF5FFE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66475" y="4848224"/>
            <a:ext cx="838549"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2">
            <a:extLst>
              <a:ext uri="{FF2B5EF4-FFF2-40B4-BE49-F238E27FC236}">
                <a16:creationId xmlns:a16="http://schemas.microsoft.com/office/drawing/2014/main" id="{2B321BC9-1B55-4F3F-A255-721262AB2F1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91753" y="4826048"/>
            <a:ext cx="750887"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3">
            <a:extLst>
              <a:ext uri="{FF2B5EF4-FFF2-40B4-BE49-F238E27FC236}">
                <a16:creationId xmlns:a16="http://schemas.microsoft.com/office/drawing/2014/main" id="{18FFC91D-8EAD-4214-B413-9C45822789DF}"/>
              </a:ext>
            </a:extLst>
          </p:cNvPr>
          <p:cNvPicPr>
            <a:picLocks noChangeAspect="1"/>
          </p:cNvPicPr>
          <p:nvPr/>
        </p:nvPicPr>
        <p:blipFill rotWithShape="1">
          <a:blip r:embed="rId6">
            <a:extLst>
              <a:ext uri="{28A0092B-C50C-407E-A947-70E740481C1C}">
                <a14:useLocalDpi xmlns:a14="http://schemas.microsoft.com/office/drawing/2010/main" val="0"/>
              </a:ext>
            </a:extLst>
          </a:blip>
          <a:srcRect l="11338" r="13409"/>
          <a:stretch/>
        </p:blipFill>
        <p:spPr bwMode="auto">
          <a:xfrm>
            <a:off x="4075502" y="4848224"/>
            <a:ext cx="75088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4">
            <a:extLst>
              <a:ext uri="{FF2B5EF4-FFF2-40B4-BE49-F238E27FC236}">
                <a16:creationId xmlns:a16="http://schemas.microsoft.com/office/drawing/2014/main" id="{C1710C6C-1439-4545-B053-80F315C82341}"/>
              </a:ext>
            </a:extLst>
          </p:cNvPr>
          <p:cNvPicPr>
            <a:picLocks noChangeAspect="1"/>
          </p:cNvPicPr>
          <p:nvPr/>
        </p:nvPicPr>
        <p:blipFill rotWithShape="1">
          <a:blip r:embed="rId7">
            <a:extLst>
              <a:ext uri="{28A0092B-C50C-407E-A947-70E740481C1C}">
                <a14:useLocalDpi xmlns:a14="http://schemas.microsoft.com/office/drawing/2010/main" val="0"/>
              </a:ext>
            </a:extLst>
          </a:blip>
          <a:srcRect r="12681"/>
          <a:stretch/>
        </p:blipFill>
        <p:spPr bwMode="auto">
          <a:xfrm>
            <a:off x="4959251" y="4851448"/>
            <a:ext cx="748822"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5">
            <a:extLst>
              <a:ext uri="{FF2B5EF4-FFF2-40B4-BE49-F238E27FC236}">
                <a16:creationId xmlns:a16="http://schemas.microsoft.com/office/drawing/2014/main" id="{B1D2FF32-1718-4EE7-A665-7826FAB71432}"/>
              </a:ext>
            </a:extLst>
          </p:cNvPr>
          <p:cNvPicPr>
            <a:picLocks noChangeAspect="1"/>
          </p:cNvPicPr>
          <p:nvPr/>
        </p:nvPicPr>
        <p:blipFill rotWithShape="1">
          <a:blip r:embed="rId8">
            <a:extLst>
              <a:ext uri="{28A0092B-C50C-407E-A947-70E740481C1C}">
                <a14:useLocalDpi xmlns:a14="http://schemas.microsoft.com/office/drawing/2010/main" val="0"/>
              </a:ext>
            </a:extLst>
          </a:blip>
          <a:srcRect t="11166"/>
          <a:stretch/>
        </p:blipFill>
        <p:spPr bwMode="auto">
          <a:xfrm>
            <a:off x="6806732" y="4864124"/>
            <a:ext cx="764150" cy="9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B48AF650-48EC-4183-94E9-0163FDE0531A}"/>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l="1605" t="610" r="52522" b="59477"/>
          <a:stretch>
            <a:fillRect/>
          </a:stretch>
        </p:blipFill>
        <p:spPr bwMode="auto">
          <a:xfrm>
            <a:off x="5827966" y="4850924"/>
            <a:ext cx="7651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a:extLst>
              <a:ext uri="{FF2B5EF4-FFF2-40B4-BE49-F238E27FC236}">
                <a16:creationId xmlns:a16="http://schemas.microsoft.com/office/drawing/2014/main" id="{ACB38B3F-114E-48C7-A794-7D39A8823D2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48F84000-E2C1-45C9-A844-9C545EBB0C1C}"/>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3557" name="WordArt 5">
            <a:extLst>
              <a:ext uri="{FF2B5EF4-FFF2-40B4-BE49-F238E27FC236}">
                <a16:creationId xmlns:a16="http://schemas.microsoft.com/office/drawing/2014/main" id="{BA2FF861-29D7-49E4-9D25-37CE29C6D41C}"/>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Calibri Light" panose="020F0302020204030204" pitchFamily="34" charset="0"/>
                <a:cs typeface="Calibri Light" panose="020F0302020204030204" pitchFamily="34" charset="0"/>
              </a:rPr>
              <a:t>            St. John Vianney</a:t>
            </a:r>
          </a:p>
          <a:p>
            <a:pPr algn="ctr"/>
            <a:r>
              <a:rPr lang="en-GB" sz="3600" b="1" kern="10">
                <a:solidFill>
                  <a:srgbClr val="FFFFFF"/>
                </a:solidFill>
                <a:latin typeface="Calibri Light" panose="020F0302020204030204" pitchFamily="34" charset="0"/>
                <a:cs typeface="Calibri Light" panose="020F0302020204030204" pitchFamily="34" charset="0"/>
              </a:rPr>
              <a:t>Catholic Primary School</a:t>
            </a:r>
          </a:p>
        </p:txBody>
      </p:sp>
      <p:sp>
        <p:nvSpPr>
          <p:cNvPr id="23558" name="Rectangle 6">
            <a:extLst>
              <a:ext uri="{FF2B5EF4-FFF2-40B4-BE49-F238E27FC236}">
                <a16:creationId xmlns:a16="http://schemas.microsoft.com/office/drawing/2014/main" id="{9D73D54A-BBC7-49E9-A9F9-D8E8CD24E5FD}"/>
              </a:ext>
            </a:extLst>
          </p:cNvPr>
          <p:cNvSpPr>
            <a:spLocks noChangeArrowheads="1"/>
          </p:cNvSpPr>
          <p:nvPr/>
        </p:nvSpPr>
        <p:spPr bwMode="auto">
          <a:xfrm>
            <a:off x="642937" y="1547813"/>
            <a:ext cx="7747000"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b="1" u="sng" dirty="0">
                <a:solidFill>
                  <a:schemeClr val="tx2"/>
                </a:solidFill>
                <a:latin typeface="SassoonPrimaryInfant" pitchFamily="2" charset="0"/>
                <a:cs typeface="Calibri Light" panose="020F0302020204030204" pitchFamily="34" charset="0"/>
              </a:rPr>
              <a:t>Curriculum</a:t>
            </a:r>
          </a:p>
          <a:p>
            <a:pPr algn="ctr">
              <a:spcBef>
                <a:spcPct val="0"/>
              </a:spcBef>
              <a:buClrTx/>
              <a:buSzTx/>
              <a:buFontTx/>
              <a:buNone/>
            </a:pPr>
            <a:endParaRPr lang="en-GB" altLang="en-US" sz="1000" b="1" u="sng" dirty="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2800" dirty="0">
                <a:solidFill>
                  <a:schemeClr val="tx2"/>
                </a:solidFill>
                <a:latin typeface="SassoonPrimaryInfant" pitchFamily="2" charset="0"/>
                <a:cs typeface="Calibri Light" panose="020F0302020204030204" pitchFamily="34" charset="0"/>
              </a:rPr>
              <a:t>Our foundation (non-core subjects) curriculum has recently been reviewed in order to provide children with a range of new learning experiences, which may include educational visits linked to their new topics. </a:t>
            </a:r>
          </a:p>
          <a:p>
            <a:pPr algn="ctr">
              <a:spcBef>
                <a:spcPct val="0"/>
              </a:spcBef>
              <a:buClrTx/>
              <a:buSzTx/>
              <a:buFontTx/>
              <a:buNone/>
            </a:pPr>
            <a:r>
              <a:rPr lang="en-GB" altLang="en-US" sz="2800" dirty="0">
                <a:solidFill>
                  <a:schemeClr val="tx2"/>
                </a:solidFill>
                <a:latin typeface="SassoonPrimaryInfant" pitchFamily="2" charset="0"/>
                <a:cs typeface="Calibri Light" panose="020F0302020204030204" pitchFamily="34" charset="0"/>
              </a:rPr>
              <a:t>A copy of the updated foundation curriculum is available on the school website.</a:t>
            </a:r>
          </a:p>
          <a:p>
            <a:pPr algn="ctr">
              <a:spcBef>
                <a:spcPct val="0"/>
              </a:spcBef>
              <a:buClrTx/>
              <a:buSzTx/>
              <a:buFontTx/>
              <a:buNone/>
            </a:pPr>
            <a:r>
              <a:rPr lang="en-GB" altLang="en-US" sz="2800" u="sng" dirty="0">
                <a:solidFill>
                  <a:schemeClr val="tx2"/>
                </a:solidFill>
                <a:latin typeface="SassoonPrimaryInfant" pitchFamily="2" charset="0"/>
                <a:cs typeface="Calibri Light" panose="020F0302020204030204" pitchFamily="34" charset="0"/>
              </a:rPr>
              <a:t>stjohnvianneynewcastle.org </a:t>
            </a:r>
          </a:p>
          <a:p>
            <a:pPr>
              <a:spcBef>
                <a:spcPct val="0"/>
              </a:spcBef>
              <a:buClrTx/>
              <a:buSzTx/>
              <a:buFontTx/>
              <a:buNone/>
            </a:pPr>
            <a:r>
              <a:rPr lang="en-GB" altLang="en-US" sz="2800" dirty="0">
                <a:solidFill>
                  <a:schemeClr val="tx2"/>
                </a:solidFill>
              </a:rPr>
              <a:t> </a:t>
            </a:r>
            <a:endParaRPr lang="en-US" altLang="en-US" sz="1800" dirty="0">
              <a:solidFill>
                <a:schemeClr val="tx2"/>
              </a:solidFill>
            </a:endParaRPr>
          </a:p>
        </p:txBody>
      </p:sp>
      <p:sp>
        <p:nvSpPr>
          <p:cNvPr id="23559" name="Text Box 7">
            <a:extLst>
              <a:ext uri="{FF2B5EF4-FFF2-40B4-BE49-F238E27FC236}">
                <a16:creationId xmlns:a16="http://schemas.microsoft.com/office/drawing/2014/main" id="{596DC357-F890-4302-B3A3-4BABE3E54B13}"/>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23561" name="Rectangle 12">
            <a:extLst>
              <a:ext uri="{FF2B5EF4-FFF2-40B4-BE49-F238E27FC236}">
                <a16:creationId xmlns:a16="http://schemas.microsoft.com/office/drawing/2014/main" id="{DC1A9DBB-862E-489E-A5F3-D1E7D6995445}"/>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10" name="Picture 4">
            <a:extLst>
              <a:ext uri="{FF2B5EF4-FFF2-40B4-BE49-F238E27FC236}">
                <a16:creationId xmlns:a16="http://schemas.microsoft.com/office/drawing/2014/main" id="{A6EB064B-79D4-4136-A862-53CD49F2D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48F84000-E2C1-45C9-A844-9C545EBB0C1C}"/>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3557" name="WordArt 5">
            <a:extLst>
              <a:ext uri="{FF2B5EF4-FFF2-40B4-BE49-F238E27FC236}">
                <a16:creationId xmlns:a16="http://schemas.microsoft.com/office/drawing/2014/main" id="{BA2FF861-29D7-49E4-9D25-37CE29C6D41C}"/>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Calibri Light" panose="020F0302020204030204" pitchFamily="34" charset="0"/>
                <a:cs typeface="Calibri Light" panose="020F0302020204030204" pitchFamily="34" charset="0"/>
              </a:rPr>
              <a:t>            St. John Vianney</a:t>
            </a:r>
          </a:p>
          <a:p>
            <a:pPr algn="ctr"/>
            <a:r>
              <a:rPr lang="en-GB" sz="3600" b="1" kern="10">
                <a:solidFill>
                  <a:srgbClr val="FFFFFF"/>
                </a:solidFill>
                <a:latin typeface="Calibri Light" panose="020F0302020204030204" pitchFamily="34" charset="0"/>
                <a:cs typeface="Calibri Light" panose="020F0302020204030204" pitchFamily="34" charset="0"/>
              </a:rPr>
              <a:t>Catholic Primary School</a:t>
            </a:r>
          </a:p>
        </p:txBody>
      </p:sp>
      <p:sp>
        <p:nvSpPr>
          <p:cNvPr id="23559" name="Text Box 7">
            <a:extLst>
              <a:ext uri="{FF2B5EF4-FFF2-40B4-BE49-F238E27FC236}">
                <a16:creationId xmlns:a16="http://schemas.microsoft.com/office/drawing/2014/main" id="{596DC357-F890-4302-B3A3-4BABE3E54B13}"/>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23561" name="Rectangle 12">
            <a:extLst>
              <a:ext uri="{FF2B5EF4-FFF2-40B4-BE49-F238E27FC236}">
                <a16:creationId xmlns:a16="http://schemas.microsoft.com/office/drawing/2014/main" id="{DC1A9DBB-862E-489E-A5F3-D1E7D6995445}"/>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9" name="Picture 4">
            <a:extLst>
              <a:ext uri="{FF2B5EF4-FFF2-40B4-BE49-F238E27FC236}">
                <a16:creationId xmlns:a16="http://schemas.microsoft.com/office/drawing/2014/main" id="{706DB6C7-E89D-43B7-8885-89092FAEC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640C5D5-A5F0-4E66-A066-3A5AE2B058B5}"/>
              </a:ext>
            </a:extLst>
          </p:cNvPr>
          <p:cNvPicPr>
            <a:picLocks noChangeAspect="1"/>
          </p:cNvPicPr>
          <p:nvPr/>
        </p:nvPicPr>
        <p:blipFill>
          <a:blip r:embed="rId4"/>
          <a:stretch>
            <a:fillRect/>
          </a:stretch>
        </p:blipFill>
        <p:spPr>
          <a:xfrm>
            <a:off x="1108216" y="1402185"/>
            <a:ext cx="6920348" cy="4743872"/>
          </a:xfrm>
          <a:prstGeom prst="rect">
            <a:avLst/>
          </a:prstGeom>
        </p:spPr>
      </p:pic>
    </p:spTree>
    <p:extLst>
      <p:ext uri="{BB962C8B-B14F-4D97-AF65-F5344CB8AC3E}">
        <p14:creationId xmlns:p14="http://schemas.microsoft.com/office/powerpoint/2010/main" val="3300934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a:extLst>
              <a:ext uri="{FF2B5EF4-FFF2-40B4-BE49-F238E27FC236}">
                <a16:creationId xmlns:a16="http://schemas.microsoft.com/office/drawing/2014/main" id="{3A55244A-4443-4A02-B109-25ECCCBE346C}"/>
              </a:ext>
            </a:extLst>
          </p:cNvPr>
          <p:cNvSpPr>
            <a:spLocks noChangeArrowheads="1"/>
          </p:cNvSpPr>
          <p:nvPr/>
        </p:nvSpPr>
        <p:spPr bwMode="auto">
          <a:xfrm>
            <a:off x="548640" y="1458913"/>
            <a:ext cx="7942897" cy="4604262"/>
          </a:xfrm>
          <a:prstGeom prst="roundRect">
            <a:avLst>
              <a:gd name="adj" fmla="val 16667"/>
            </a:avLst>
          </a:prstGeom>
          <a:solidFill>
            <a:schemeClr val="folHlink"/>
          </a:solidFill>
          <a:ln w="9525">
            <a:solidFill>
              <a:schemeClr val="folHlink"/>
            </a:solidFill>
            <a:round/>
            <a:headEnd/>
            <a:tailEnd/>
          </a:ln>
        </p:spPr>
        <p:txBody>
          <a:bodyPr wrap="none" anchor="ctr"/>
          <a:lstStyle>
            <a:lvl1pPr marL="342900" indent="-342900">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eaLnBrk="1" hangingPunct="1"/>
            <a:endParaRPr lang="en-US" altLang="en-US" sz="2000">
              <a:solidFill>
                <a:schemeClr val="bg1"/>
              </a:solidFill>
              <a:latin typeface="Comic Sans MS" panose="030F0702030302020204" pitchFamily="66" charset="0"/>
            </a:endParaRPr>
          </a:p>
        </p:txBody>
      </p:sp>
      <p:sp>
        <p:nvSpPr>
          <p:cNvPr id="23557" name="WordArt 5">
            <a:extLst>
              <a:ext uri="{FF2B5EF4-FFF2-40B4-BE49-F238E27FC236}">
                <a16:creationId xmlns:a16="http://schemas.microsoft.com/office/drawing/2014/main" id="{838095B3-8E80-44F9-B4F6-07CC8B20C568}"/>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25606" name="Rectangle 6">
            <a:extLst>
              <a:ext uri="{FF2B5EF4-FFF2-40B4-BE49-F238E27FC236}">
                <a16:creationId xmlns:a16="http://schemas.microsoft.com/office/drawing/2014/main" id="{5DBF4E6A-1F00-4F77-AAEC-3D923E0FCEE2}"/>
              </a:ext>
            </a:extLst>
          </p:cNvPr>
          <p:cNvSpPr>
            <a:spLocks noChangeArrowheads="1"/>
          </p:cNvSpPr>
          <p:nvPr/>
        </p:nvSpPr>
        <p:spPr bwMode="auto">
          <a:xfrm>
            <a:off x="652463" y="1514475"/>
            <a:ext cx="7748587" cy="4278094"/>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buFont typeface="Wingdings" panose="05000000000000000000" pitchFamily="2" charset="2"/>
              <a:buNone/>
              <a:defRPr/>
            </a:pPr>
            <a:r>
              <a:rPr lang="en-GB" altLang="en-US" sz="2800" b="1" u="sng" dirty="0">
                <a:solidFill>
                  <a:schemeClr val="bg1"/>
                </a:solidFill>
                <a:latin typeface="SassoonPrimaryInfant" pitchFamily="2" charset="0"/>
                <a:cs typeface="Calibri Light" panose="020F0302020204030204" pitchFamily="34" charset="0"/>
              </a:rPr>
              <a:t>Reading: Year One children are taught to:</a:t>
            </a:r>
            <a:endParaRPr lang="en-GB" altLang="en-US" sz="2800" b="1" dirty="0">
              <a:solidFill>
                <a:schemeClr val="bg1"/>
              </a:solidFill>
              <a:latin typeface="SassoonPrimaryInfant" pitchFamily="2" charset="0"/>
              <a:cs typeface="Calibri Light" panose="020F0302020204030204" pitchFamily="34" charset="0"/>
            </a:endParaRPr>
          </a:p>
          <a:p>
            <a:pPr marL="342900" indent="-342900" eaLnBrk="1" hangingPunct="1">
              <a:defRPr/>
            </a:pPr>
            <a:endParaRPr lang="en-GB" altLang="en-US" sz="2000" dirty="0">
              <a:solidFill>
                <a:schemeClr val="bg1"/>
              </a:solidFill>
              <a:latin typeface="SassoonPrimaryInfant" pitchFamily="2" charset="0"/>
              <a:cs typeface="Calibri Light" panose="020F0302020204030204" pitchFamily="34" charset="0"/>
            </a:endParaRP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Apply phonic knowledge and skills to decode words</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Read accurately by blending sounds in words</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Read ‘tricky’ words that cannot be decoded using phonics (e.g. the)</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Read words of more than one syllable</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Listen to and discuss a wide range of poems,  stories and non-fiction at a level beyond that at which they can read independently </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Become very familiar with key stories, fairy tales and traditional tales</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Predict what might happen next in stories</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Explain clearly their understanding of what is read to them</a:t>
            </a:r>
          </a:p>
          <a:p>
            <a:pPr>
              <a:spcBef>
                <a:spcPct val="0"/>
              </a:spcBef>
              <a:buClrTx/>
              <a:buSzTx/>
              <a:buFontTx/>
              <a:buNone/>
              <a:defRPr/>
            </a:pPr>
            <a:endParaRPr lang="en-GB" altLang="en-US" sz="800" dirty="0">
              <a:solidFill>
                <a:schemeClr val="bg1"/>
              </a:solidFill>
              <a:latin typeface="Calibri Light" panose="020F0302020204030204" pitchFamily="34" charset="0"/>
              <a:cs typeface="Calibri Light" panose="020F0302020204030204" pitchFamily="34" charset="0"/>
            </a:endParaRPr>
          </a:p>
        </p:txBody>
      </p:sp>
      <p:sp>
        <p:nvSpPr>
          <p:cNvPr id="25608" name="Rectangle 12">
            <a:extLst>
              <a:ext uri="{FF2B5EF4-FFF2-40B4-BE49-F238E27FC236}">
                <a16:creationId xmlns:a16="http://schemas.microsoft.com/office/drawing/2014/main" id="{13A9409E-9662-430B-B919-7129242CCD86}"/>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9" name="Picture 4">
            <a:extLst>
              <a:ext uri="{FF2B5EF4-FFF2-40B4-BE49-F238E27FC236}">
                <a16:creationId xmlns:a16="http://schemas.microsoft.com/office/drawing/2014/main" id="{CFFC6A81-72EC-4A82-AED6-7B5ED7AA7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extLst>
              <a:ext uri="{FF2B5EF4-FFF2-40B4-BE49-F238E27FC236}">
                <a16:creationId xmlns:a16="http://schemas.microsoft.com/office/drawing/2014/main" id="{53E88182-3BDB-4DBD-AFA9-1A32F444A709}"/>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31749" name="WordArt 5">
            <a:extLst>
              <a:ext uri="{FF2B5EF4-FFF2-40B4-BE49-F238E27FC236}">
                <a16:creationId xmlns:a16="http://schemas.microsoft.com/office/drawing/2014/main" id="{AB90FDBC-F979-4F58-8882-5DE2256A215A}"/>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BC5160B9-BDAE-471B-9811-BF6CE28CC092}"/>
              </a:ext>
            </a:extLst>
          </p:cNvPr>
          <p:cNvSpPr>
            <a:spLocks noChangeArrowheads="1"/>
          </p:cNvSpPr>
          <p:nvPr/>
        </p:nvSpPr>
        <p:spPr bwMode="auto">
          <a:xfrm>
            <a:off x="563563" y="1458913"/>
            <a:ext cx="7848600" cy="4832092"/>
          </a:xfrm>
          <a:prstGeom prst="rect">
            <a:avLst/>
          </a:prstGeom>
          <a:noFill/>
          <a:ln>
            <a:noFill/>
          </a:ln>
          <a:effectLst/>
        </p:spPr>
        <p:txBody>
          <a:bodyPr wrap="square">
            <a:spAutoFit/>
          </a:bodyPr>
          <a:lstStyle/>
          <a:p>
            <a:pPr algn="ctr">
              <a:defRPr/>
            </a:pPr>
            <a:r>
              <a:rPr lang="en-GB" sz="2800" b="1" u="sng" dirty="0">
                <a:solidFill>
                  <a:schemeClr val="bg1"/>
                </a:solidFill>
                <a:latin typeface="SassoonPrimaryInfant" pitchFamily="2" charset="0"/>
                <a:cs typeface="Calibri Light" panose="020F0302020204030204" pitchFamily="34" charset="0"/>
              </a:rPr>
              <a:t>Reading</a:t>
            </a:r>
          </a:p>
          <a:p>
            <a:pPr algn="ctr">
              <a:defRPr/>
            </a:pPr>
            <a:endParaRPr lang="en-GB" sz="2000" u="sng" dirty="0">
              <a:solidFill>
                <a:schemeClr val="bg1"/>
              </a:solidFill>
              <a:latin typeface="SassoonPrimaryInfant" pitchFamily="2" charset="0"/>
              <a:cs typeface="Calibri Light" panose="020F0302020204030204" pitchFamily="34" charset="0"/>
            </a:endParaRPr>
          </a:p>
          <a:p>
            <a:pPr marL="342900" indent="-342900" algn="just">
              <a:buFont typeface="Arial" panose="020B0604020202020204" pitchFamily="34" charset="0"/>
              <a:buChar char="•"/>
              <a:defRPr/>
            </a:pPr>
            <a:r>
              <a:rPr lang="en-GB" sz="2000" dirty="0">
                <a:solidFill>
                  <a:schemeClr val="bg1"/>
                </a:solidFill>
                <a:latin typeface="SassoonPrimaryInfant" pitchFamily="2" charset="0"/>
                <a:cs typeface="Calibri Light" panose="020F0302020204030204" pitchFamily="34" charset="0"/>
              </a:rPr>
              <a:t>Children have access to a rich Reading diet. They will participate in: daily phonics sessions, whole class shared reading, comprehension activities, daily story time and home-school reading.</a:t>
            </a:r>
          </a:p>
          <a:p>
            <a:pPr marL="342900" indent="-342900" algn="just">
              <a:buFont typeface="Arial" panose="020B0604020202020204" pitchFamily="34" charset="0"/>
              <a:buChar char="•"/>
              <a:defRPr/>
            </a:pPr>
            <a:endParaRPr lang="en-GB" sz="2000" dirty="0">
              <a:solidFill>
                <a:schemeClr val="bg1"/>
              </a:solidFill>
              <a:latin typeface="SassoonPrimaryInfant" pitchFamily="2" charset="0"/>
              <a:cs typeface="Calibri Light" panose="020F0302020204030204" pitchFamily="34" charset="0"/>
            </a:endParaRPr>
          </a:p>
          <a:p>
            <a:pPr marL="342900" indent="-342900" algn="just">
              <a:buFont typeface="Arial" panose="020B0604020202020204" pitchFamily="34" charset="0"/>
              <a:buChar char="•"/>
              <a:defRPr/>
            </a:pPr>
            <a:r>
              <a:rPr lang="en-GB" sz="2000" dirty="0">
                <a:solidFill>
                  <a:schemeClr val="bg1"/>
                </a:solidFill>
                <a:latin typeface="SassoonPrimaryInfant" pitchFamily="2" charset="0"/>
                <a:cs typeface="Calibri Light" panose="020F0302020204030204" pitchFamily="34" charset="0"/>
              </a:rPr>
              <a:t>Every class has a library, which promotes reading for pleasure, and we also have the Reading Hub which is accessed by children weekly.</a:t>
            </a:r>
          </a:p>
          <a:p>
            <a:pPr algn="just">
              <a:defRPr/>
            </a:pPr>
            <a:endParaRPr lang="en-GB" sz="2000" dirty="0">
              <a:solidFill>
                <a:schemeClr val="bg1"/>
              </a:solidFill>
              <a:latin typeface="SassoonPrimaryInfant" pitchFamily="2" charset="0"/>
              <a:cs typeface="Calibri Light" panose="020F0302020204030204" pitchFamily="34" charset="0"/>
            </a:endParaRPr>
          </a:p>
          <a:p>
            <a:pPr marL="342900" indent="-342900" algn="just">
              <a:buFont typeface="Arial" panose="020B0604020202020204" pitchFamily="34" charset="0"/>
              <a:buChar char="•"/>
              <a:defRPr/>
            </a:pPr>
            <a:r>
              <a:rPr lang="en-GB" sz="2000" dirty="0">
                <a:solidFill>
                  <a:schemeClr val="bg1"/>
                </a:solidFill>
                <a:latin typeface="SassoonPrimaryInfant" pitchFamily="2" charset="0"/>
                <a:cs typeface="Calibri Light" panose="020F0302020204030204" pitchFamily="34" charset="0"/>
              </a:rPr>
              <a:t>School has recently updated the reading scheme with new books, including a wider range of classic and non-fiction texts.</a:t>
            </a:r>
          </a:p>
          <a:p>
            <a:pPr marL="342900" indent="-342900" algn="just">
              <a:buFont typeface="Arial" panose="020B0604020202020204" pitchFamily="34" charset="0"/>
              <a:buChar char="•"/>
              <a:defRPr/>
            </a:pPr>
            <a:endParaRPr lang="en-GB" sz="2000" dirty="0">
              <a:solidFill>
                <a:schemeClr val="bg1"/>
              </a:solidFill>
              <a:latin typeface="SassoonPrimaryInfant" pitchFamily="2" charset="0"/>
              <a:cs typeface="Calibri Light" panose="020F0302020204030204" pitchFamily="34" charset="0"/>
            </a:endParaRPr>
          </a:p>
          <a:p>
            <a:pPr marL="342900" indent="-342900" algn="just">
              <a:buFont typeface="Arial" panose="020B0604020202020204" pitchFamily="34" charset="0"/>
              <a:buChar char="•"/>
              <a:defRPr/>
            </a:pPr>
            <a:r>
              <a:rPr lang="en-GB" sz="2000" dirty="0">
                <a:solidFill>
                  <a:schemeClr val="bg1"/>
                </a:solidFill>
                <a:latin typeface="SassoonPrimaryInfant" pitchFamily="2" charset="0"/>
                <a:cs typeface="Calibri Light" panose="020F0302020204030204" pitchFamily="34" charset="0"/>
              </a:rPr>
              <a:t>Please continue to </a:t>
            </a:r>
            <a:r>
              <a:rPr lang="en-GB" sz="2000" b="1" u="sng" dirty="0">
                <a:solidFill>
                  <a:schemeClr val="bg1"/>
                </a:solidFill>
                <a:latin typeface="SassoonPrimaryInfant" pitchFamily="2" charset="0"/>
                <a:cs typeface="Calibri Light" panose="020F0302020204030204" pitchFamily="34" charset="0"/>
              </a:rPr>
              <a:t>leave comments </a:t>
            </a:r>
            <a:r>
              <a:rPr lang="en-GB" sz="2000" dirty="0">
                <a:solidFill>
                  <a:schemeClr val="bg1"/>
                </a:solidFill>
                <a:latin typeface="SassoonPrimaryInfant" pitchFamily="2" charset="0"/>
                <a:cs typeface="Calibri Light" panose="020F0302020204030204" pitchFamily="34" charset="0"/>
              </a:rPr>
              <a:t>in your child’s reading record, as this allows us to tailor reading experiences for all children. </a:t>
            </a:r>
          </a:p>
          <a:p>
            <a:pPr algn="just">
              <a:defRPr/>
            </a:pPr>
            <a:endParaRPr lang="en-GB" sz="2000" dirty="0">
              <a:solidFill>
                <a:schemeClr val="bg1"/>
              </a:solidFill>
              <a:latin typeface="Trebuchet MS" panose="020B0603020202020204" pitchFamily="34" charset="0"/>
              <a:cs typeface="Tahoma" pitchFamily="34" charset="0"/>
            </a:endParaRPr>
          </a:p>
        </p:txBody>
      </p:sp>
      <p:sp>
        <p:nvSpPr>
          <p:cNvPr id="31751" name="Text Box 7">
            <a:extLst>
              <a:ext uri="{FF2B5EF4-FFF2-40B4-BE49-F238E27FC236}">
                <a16:creationId xmlns:a16="http://schemas.microsoft.com/office/drawing/2014/main" id="{134D9DBA-7E19-444E-917C-3FC63464B8AA}"/>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31753" name="Rectangle 10">
            <a:extLst>
              <a:ext uri="{FF2B5EF4-FFF2-40B4-BE49-F238E27FC236}">
                <a16:creationId xmlns:a16="http://schemas.microsoft.com/office/drawing/2014/main" id="{512510D4-B22F-48B7-9ED3-5EB792E72F59}"/>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10" name="Picture 4">
            <a:extLst>
              <a:ext uri="{FF2B5EF4-FFF2-40B4-BE49-F238E27FC236}">
                <a16:creationId xmlns:a16="http://schemas.microsoft.com/office/drawing/2014/main" id="{46143899-E809-4A2E-8110-8146C672E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a:extLst>
              <a:ext uri="{FF2B5EF4-FFF2-40B4-BE49-F238E27FC236}">
                <a16:creationId xmlns:a16="http://schemas.microsoft.com/office/drawing/2014/main" id="{D2B86EA0-D217-48F1-8FA7-FCE8B22017BC}"/>
              </a:ext>
            </a:extLst>
          </p:cNvPr>
          <p:cNvSpPr>
            <a:spLocks noChangeArrowheads="1"/>
          </p:cNvSpPr>
          <p:nvPr/>
        </p:nvSpPr>
        <p:spPr bwMode="auto">
          <a:xfrm>
            <a:off x="548640" y="1389063"/>
            <a:ext cx="7934178" cy="4716316"/>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5603" name="WordArt 5">
            <a:extLst>
              <a:ext uri="{FF2B5EF4-FFF2-40B4-BE49-F238E27FC236}">
                <a16:creationId xmlns:a16="http://schemas.microsoft.com/office/drawing/2014/main" id="{8027075A-5AC9-4013-8B52-CAB58A9D0D24}"/>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21510" name="Rectangle 6">
            <a:extLst>
              <a:ext uri="{FF2B5EF4-FFF2-40B4-BE49-F238E27FC236}">
                <a16:creationId xmlns:a16="http://schemas.microsoft.com/office/drawing/2014/main" id="{475BD0CE-2520-4AFF-B3A3-0D84C54D3B66}"/>
              </a:ext>
            </a:extLst>
          </p:cNvPr>
          <p:cNvSpPr>
            <a:spLocks noChangeArrowheads="1"/>
          </p:cNvSpPr>
          <p:nvPr/>
        </p:nvSpPr>
        <p:spPr bwMode="auto">
          <a:xfrm>
            <a:off x="548641" y="1519508"/>
            <a:ext cx="7934178" cy="4678204"/>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GB" altLang="en-US" sz="2800" b="1" u="sng" dirty="0">
                <a:solidFill>
                  <a:schemeClr val="bg1"/>
                </a:solidFill>
                <a:latin typeface="SassoonPrimaryInfant" pitchFamily="2" charset="0"/>
                <a:cs typeface="Calibri Light" panose="020F0302020204030204" pitchFamily="34" charset="0"/>
              </a:rPr>
              <a:t>How to help your child with Reading in KS1</a:t>
            </a:r>
          </a:p>
          <a:p>
            <a:pPr algn="ctr" eaLnBrk="1" hangingPunct="1">
              <a:defRPr/>
            </a:pPr>
            <a:endParaRPr lang="en-GB" altLang="en-US" sz="1600" b="1" u="sng" dirty="0">
              <a:solidFill>
                <a:schemeClr val="bg1"/>
              </a:solidFill>
              <a:latin typeface="SassoonPrimaryInfant" pitchFamily="2" charset="0"/>
              <a:cs typeface="Calibri Light" panose="020F0302020204030204" pitchFamily="34" charset="0"/>
            </a:endParaRPr>
          </a:p>
          <a:p>
            <a:pPr indent="-342900" algn="just" eaLnBrk="1" hangingPunct="1">
              <a:buFont typeface="Arial" charset="0"/>
              <a:buChar char="•"/>
              <a:defRPr/>
            </a:pPr>
            <a:r>
              <a:rPr lang="en-GB" sz="2000" dirty="0">
                <a:solidFill>
                  <a:schemeClr val="bg1"/>
                </a:solidFill>
                <a:latin typeface="SassoonPrimaryInfant" pitchFamily="2" charset="0"/>
                <a:cs typeface="Calibri Light" panose="020F0302020204030204" pitchFamily="34" charset="0"/>
              </a:rPr>
              <a:t>By encouraging a variety of strategies to decode words e.g. using the sounds of letters.</a:t>
            </a:r>
          </a:p>
          <a:p>
            <a:pPr indent="-342900" algn="just" eaLnBrk="1" hangingPunct="1">
              <a:buFont typeface="Arial" charset="0"/>
              <a:buNone/>
              <a:defRPr/>
            </a:pPr>
            <a:endParaRPr lang="en-GB" sz="1600" dirty="0">
              <a:solidFill>
                <a:schemeClr val="bg1"/>
              </a:solidFill>
              <a:latin typeface="SassoonPrimaryInfant" pitchFamily="2" charset="0"/>
              <a:cs typeface="Calibri Light" panose="020F0302020204030204" pitchFamily="34" charset="0"/>
            </a:endParaRPr>
          </a:p>
          <a:p>
            <a:pPr indent="-342900" algn="just" eaLnBrk="1" hangingPunct="1">
              <a:buFont typeface="Arial" charset="0"/>
              <a:buChar char="•"/>
              <a:defRPr/>
            </a:pPr>
            <a:r>
              <a:rPr lang="en-GB" sz="2000" dirty="0">
                <a:solidFill>
                  <a:schemeClr val="bg1"/>
                </a:solidFill>
                <a:latin typeface="SassoonPrimaryInfant" pitchFamily="2" charset="0"/>
                <a:cs typeface="Calibri Light" panose="020F0302020204030204" pitchFamily="34" charset="0"/>
              </a:rPr>
              <a:t>By asking your child about what has happened in the story so far.</a:t>
            </a:r>
          </a:p>
          <a:p>
            <a:pPr indent="-342900" algn="just" eaLnBrk="1" hangingPunct="1">
              <a:buFont typeface="Arial" charset="0"/>
              <a:buNone/>
              <a:defRPr/>
            </a:pPr>
            <a:endParaRPr lang="en-GB" sz="1600" dirty="0">
              <a:solidFill>
                <a:schemeClr val="bg1"/>
              </a:solidFill>
              <a:latin typeface="SassoonPrimaryInfant" pitchFamily="2" charset="0"/>
              <a:cs typeface="Calibri Light" panose="020F0302020204030204" pitchFamily="34" charset="0"/>
            </a:endParaRPr>
          </a:p>
          <a:p>
            <a:pPr indent="-342900" algn="just" eaLnBrk="1" hangingPunct="1">
              <a:buFont typeface="Arial" charset="0"/>
              <a:buChar char="•"/>
              <a:defRPr/>
            </a:pPr>
            <a:r>
              <a:rPr lang="en-GB" sz="2000" dirty="0">
                <a:solidFill>
                  <a:schemeClr val="bg1"/>
                </a:solidFill>
                <a:latin typeface="SassoonPrimaryInfant" pitchFamily="2" charset="0"/>
                <a:cs typeface="Calibri Light" panose="020F0302020204030204" pitchFamily="34" charset="0"/>
              </a:rPr>
              <a:t>By asking them to make predictions about what will happen.</a:t>
            </a:r>
          </a:p>
          <a:p>
            <a:pPr indent="-342900" algn="just" eaLnBrk="1" hangingPunct="1">
              <a:buFont typeface="Arial" charset="0"/>
              <a:buChar char="•"/>
              <a:defRPr/>
            </a:pPr>
            <a:endParaRPr lang="en-GB" sz="1600" dirty="0">
              <a:solidFill>
                <a:schemeClr val="bg1"/>
              </a:solidFill>
              <a:latin typeface="SassoonPrimaryInfant" pitchFamily="2" charset="0"/>
              <a:cs typeface="Calibri Light" panose="020F0302020204030204" pitchFamily="34" charset="0"/>
            </a:endParaRPr>
          </a:p>
          <a:p>
            <a:pPr indent="-342900" algn="just" eaLnBrk="1" hangingPunct="1">
              <a:buFont typeface="Arial" charset="0"/>
              <a:buChar char="•"/>
              <a:defRPr/>
            </a:pPr>
            <a:r>
              <a:rPr lang="en-GB" sz="2000" dirty="0">
                <a:solidFill>
                  <a:schemeClr val="bg1"/>
                </a:solidFill>
                <a:latin typeface="SassoonPrimaryInfant" pitchFamily="2" charset="0"/>
                <a:cs typeface="Calibri Light" panose="020F0302020204030204" pitchFamily="34" charset="0"/>
              </a:rPr>
              <a:t>By reading a variety of texts of different genres and authors.</a:t>
            </a:r>
          </a:p>
          <a:p>
            <a:pPr indent="-342900" algn="just" eaLnBrk="1" hangingPunct="1">
              <a:buFont typeface="Arial" charset="0"/>
              <a:buNone/>
              <a:defRPr/>
            </a:pPr>
            <a:endParaRPr lang="en-GB" sz="1600" dirty="0">
              <a:solidFill>
                <a:schemeClr val="bg1"/>
              </a:solidFill>
              <a:latin typeface="SassoonPrimaryInfant" pitchFamily="2" charset="0"/>
              <a:cs typeface="Calibri Light" panose="020F0302020204030204" pitchFamily="34" charset="0"/>
            </a:endParaRPr>
          </a:p>
          <a:p>
            <a:pPr indent="-342900" algn="just" eaLnBrk="1" hangingPunct="1">
              <a:buFont typeface="Arial" charset="0"/>
              <a:buChar char="•"/>
              <a:defRPr/>
            </a:pPr>
            <a:r>
              <a:rPr lang="en-GB" sz="2000" dirty="0">
                <a:solidFill>
                  <a:schemeClr val="bg1"/>
                </a:solidFill>
                <a:latin typeface="SassoonPrimaryInfant" pitchFamily="2" charset="0"/>
                <a:cs typeface="Calibri Light" panose="020F0302020204030204" pitchFamily="34" charset="0"/>
              </a:rPr>
              <a:t>By discussing the text: I wonder…? Why…? What…? How…? Who…?</a:t>
            </a:r>
            <a:r>
              <a:rPr lang="en-GB" sz="2000" i="1" dirty="0">
                <a:solidFill>
                  <a:schemeClr val="bg1"/>
                </a:solidFill>
                <a:latin typeface="SassoonPrimaryInfant" pitchFamily="2" charset="0"/>
                <a:cs typeface="Calibri Light" panose="020F0302020204030204" pitchFamily="34" charset="0"/>
              </a:rPr>
              <a:t> </a:t>
            </a:r>
          </a:p>
          <a:p>
            <a:pPr indent="-342900" algn="just" eaLnBrk="1" hangingPunct="1">
              <a:buFont typeface="Arial" charset="0"/>
              <a:buChar char="•"/>
              <a:defRPr/>
            </a:pPr>
            <a:endParaRPr lang="en-GB" sz="1000" i="1" dirty="0">
              <a:solidFill>
                <a:schemeClr val="bg1"/>
              </a:solidFill>
              <a:latin typeface="SassoonPrimaryInfant" pitchFamily="2" charset="0"/>
              <a:cs typeface="Calibri Light" panose="020F0302020204030204" pitchFamily="34" charset="0"/>
            </a:endParaRPr>
          </a:p>
          <a:p>
            <a:pPr algn="just" eaLnBrk="1" hangingPunct="1">
              <a:defRPr/>
            </a:pPr>
            <a:r>
              <a:rPr lang="en-GB" sz="2000" i="1" dirty="0">
                <a:solidFill>
                  <a:schemeClr val="bg1"/>
                </a:solidFill>
                <a:latin typeface="SassoonPrimaryInfant" pitchFamily="2" charset="0"/>
                <a:cs typeface="Calibri Light" panose="020F0302020204030204" pitchFamily="34" charset="0"/>
              </a:rPr>
              <a:t>Even when the children become free readers, they still need to read aloud to an adult regularly </a:t>
            </a:r>
            <a:r>
              <a:rPr lang="en-GB" sz="2000" b="1" i="1" u="sng" dirty="0">
                <a:solidFill>
                  <a:schemeClr val="bg1"/>
                </a:solidFill>
                <a:latin typeface="SassoonPrimaryInfant" pitchFamily="2" charset="0"/>
                <a:cs typeface="Calibri Light" panose="020F0302020204030204" pitchFamily="34" charset="0"/>
              </a:rPr>
              <a:t>and</a:t>
            </a:r>
            <a:r>
              <a:rPr lang="en-GB" sz="2000" i="1" u="sng" dirty="0">
                <a:solidFill>
                  <a:schemeClr val="bg1"/>
                </a:solidFill>
                <a:latin typeface="SassoonPrimaryInfant" pitchFamily="2" charset="0"/>
                <a:cs typeface="Calibri Light" panose="020F0302020204030204" pitchFamily="34" charset="0"/>
              </a:rPr>
              <a:t> </a:t>
            </a:r>
            <a:r>
              <a:rPr lang="en-GB" sz="2000" i="1" dirty="0">
                <a:solidFill>
                  <a:schemeClr val="bg1"/>
                </a:solidFill>
                <a:latin typeface="SassoonPrimaryInfant" pitchFamily="2" charset="0"/>
                <a:cs typeface="Calibri Light" panose="020F0302020204030204" pitchFamily="34" charset="0"/>
              </a:rPr>
              <a:t>to hear adults reading aloud to them.</a:t>
            </a:r>
          </a:p>
          <a:p>
            <a:pPr indent="-342900" eaLnBrk="1" hangingPunct="1">
              <a:lnSpc>
                <a:spcPct val="90000"/>
              </a:lnSpc>
              <a:buFont typeface="Arial" charset="0"/>
              <a:buChar char="•"/>
              <a:defRPr/>
            </a:pPr>
            <a:endParaRPr lang="en-GB" sz="2000" dirty="0">
              <a:solidFill>
                <a:schemeClr val="bg1"/>
              </a:solidFill>
              <a:latin typeface="Comic Sans MS" panose="030F0702030302020204" pitchFamily="66" charset="0"/>
            </a:endParaRPr>
          </a:p>
        </p:txBody>
      </p:sp>
      <p:sp>
        <p:nvSpPr>
          <p:cNvPr id="35848" name="Rectangle 10">
            <a:extLst>
              <a:ext uri="{FF2B5EF4-FFF2-40B4-BE49-F238E27FC236}">
                <a16:creationId xmlns:a16="http://schemas.microsoft.com/office/drawing/2014/main" id="{C878D5FC-2E37-4277-9756-BF642C0C44A6}"/>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9" name="Picture 4">
            <a:extLst>
              <a:ext uri="{FF2B5EF4-FFF2-40B4-BE49-F238E27FC236}">
                <a16:creationId xmlns:a16="http://schemas.microsoft.com/office/drawing/2014/main" id="{B44659B7-9F94-49D0-AB2D-53EE643E7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a:extLst>
              <a:ext uri="{FF2B5EF4-FFF2-40B4-BE49-F238E27FC236}">
                <a16:creationId xmlns:a16="http://schemas.microsoft.com/office/drawing/2014/main" id="{C575F53D-A22D-4F77-9B74-3CD38B460D4C}"/>
              </a:ext>
            </a:extLst>
          </p:cNvPr>
          <p:cNvSpPr>
            <a:spLocks noChangeArrowheads="1"/>
          </p:cNvSpPr>
          <p:nvPr/>
        </p:nvSpPr>
        <p:spPr bwMode="auto">
          <a:xfrm>
            <a:off x="534572" y="1458913"/>
            <a:ext cx="7956965" cy="4632398"/>
          </a:xfrm>
          <a:prstGeom prst="roundRect">
            <a:avLst>
              <a:gd name="adj" fmla="val 16667"/>
            </a:avLst>
          </a:prstGeom>
          <a:solidFill>
            <a:schemeClr val="folHlink"/>
          </a:solidFill>
          <a:ln w="9525">
            <a:solidFill>
              <a:schemeClr val="folHlink"/>
            </a:solidFill>
            <a:round/>
            <a:headEnd/>
            <a:tailEnd/>
          </a:ln>
        </p:spPr>
        <p:txBody>
          <a:bodyPr wrap="none" anchor="ctr"/>
          <a:lstStyle>
            <a:lvl1pPr marL="342900" indent="-342900">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eaLnBrk="1" hangingPunct="1"/>
            <a:endParaRPr lang="en-US" altLang="en-US" sz="2000">
              <a:solidFill>
                <a:schemeClr val="bg1"/>
              </a:solidFill>
              <a:latin typeface="Comic Sans MS" panose="030F0702030302020204" pitchFamily="66" charset="0"/>
            </a:endParaRPr>
          </a:p>
        </p:txBody>
      </p:sp>
      <p:sp>
        <p:nvSpPr>
          <p:cNvPr id="23557" name="WordArt 5">
            <a:extLst>
              <a:ext uri="{FF2B5EF4-FFF2-40B4-BE49-F238E27FC236}">
                <a16:creationId xmlns:a16="http://schemas.microsoft.com/office/drawing/2014/main" id="{F4C9F787-F9E6-42EF-BB4A-6834DFD733B1}"/>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25606" name="Rectangle 6">
            <a:extLst>
              <a:ext uri="{FF2B5EF4-FFF2-40B4-BE49-F238E27FC236}">
                <a16:creationId xmlns:a16="http://schemas.microsoft.com/office/drawing/2014/main" id="{7C50CF25-7273-4A6D-B07E-BF2AC2CEA433}"/>
              </a:ext>
            </a:extLst>
          </p:cNvPr>
          <p:cNvSpPr>
            <a:spLocks noChangeArrowheads="1"/>
          </p:cNvSpPr>
          <p:nvPr/>
        </p:nvSpPr>
        <p:spPr bwMode="auto">
          <a:xfrm>
            <a:off x="652463" y="1514475"/>
            <a:ext cx="7748587" cy="4339650"/>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buFont typeface="Wingdings" panose="05000000000000000000" pitchFamily="2" charset="2"/>
              <a:buNone/>
              <a:defRPr/>
            </a:pPr>
            <a:r>
              <a:rPr lang="en-GB" altLang="en-US" sz="2800" b="1" u="sng" dirty="0">
                <a:solidFill>
                  <a:schemeClr val="bg1"/>
                </a:solidFill>
                <a:latin typeface="SassoonPrimaryInfant" pitchFamily="2" charset="0"/>
                <a:cs typeface="Calibri Light" panose="020F0302020204030204" pitchFamily="34" charset="0"/>
              </a:rPr>
              <a:t>Writing: Year One children are taught to:</a:t>
            </a:r>
          </a:p>
          <a:p>
            <a:pPr marL="342900" indent="-342900" eaLnBrk="1" hangingPunct="1">
              <a:defRPr/>
            </a:pPr>
            <a:endParaRPr lang="en-GB" altLang="en-US" sz="2000" dirty="0">
              <a:solidFill>
                <a:schemeClr val="bg1"/>
              </a:solidFill>
              <a:latin typeface="SassoonPrimaryInfant" pitchFamily="2" charset="0"/>
              <a:cs typeface="Calibri Light" panose="020F0302020204030204" pitchFamily="34" charset="0"/>
            </a:endParaRP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Use phonic skills and knowledge to spell words</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Spell common exception words (tricky words)</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Write from memory simple sentences dictated by the teacher</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Sit correctly at a table, holding a pencil comfortably and correctly</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Form lower case and capital letters using the correct letter formation</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Compose a sentence orally before writing it </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Sequence sentences to form short narratives</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Read aloud what they have read to check it makes sense</a:t>
            </a:r>
            <a:endParaRPr lang="en-GB" altLang="en-US" sz="2000" b="1" dirty="0">
              <a:solidFill>
                <a:schemeClr val="bg1"/>
              </a:solidFill>
              <a:latin typeface="Calibri Light" panose="020F0302020204030204" pitchFamily="34" charset="0"/>
              <a:cs typeface="Calibri Light" panose="020F0302020204030204" pitchFamily="34" charset="0"/>
            </a:endParaRPr>
          </a:p>
          <a:p>
            <a:pPr marL="342900" indent="-342900" eaLnBrk="1" hangingPunct="1">
              <a:defRPr/>
            </a:pPr>
            <a:endParaRPr lang="en-GB" altLang="en-US" sz="2000" b="1" dirty="0">
              <a:solidFill>
                <a:schemeClr val="bg1"/>
              </a:solidFill>
              <a:latin typeface="Calibri Light" panose="020F0302020204030204" pitchFamily="34" charset="0"/>
              <a:cs typeface="Calibri Light" panose="020F0302020204030204" pitchFamily="34" charset="0"/>
            </a:endParaRPr>
          </a:p>
          <a:p>
            <a:pPr>
              <a:spcBef>
                <a:spcPct val="0"/>
              </a:spcBef>
              <a:buClrTx/>
              <a:buSzTx/>
              <a:buFontTx/>
              <a:buNone/>
              <a:defRPr/>
            </a:pPr>
            <a:endParaRPr lang="en-GB" altLang="en-US" sz="800" dirty="0">
              <a:solidFill>
                <a:schemeClr val="bg1"/>
              </a:solidFill>
              <a:latin typeface="Calibri Light" panose="020F0302020204030204" pitchFamily="34" charset="0"/>
              <a:cs typeface="Calibri Light" panose="020F0302020204030204" pitchFamily="34" charset="0"/>
            </a:endParaRPr>
          </a:p>
        </p:txBody>
      </p:sp>
      <p:sp>
        <p:nvSpPr>
          <p:cNvPr id="27656" name="Rectangle 12">
            <a:extLst>
              <a:ext uri="{FF2B5EF4-FFF2-40B4-BE49-F238E27FC236}">
                <a16:creationId xmlns:a16="http://schemas.microsoft.com/office/drawing/2014/main" id="{AD157B03-9007-4093-BBDF-F0DC0A5285FD}"/>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9" name="Picture 4">
            <a:extLst>
              <a:ext uri="{FF2B5EF4-FFF2-40B4-BE49-F238E27FC236}">
                <a16:creationId xmlns:a16="http://schemas.microsoft.com/office/drawing/2014/main" id="{9814A42F-0F9F-47F2-BABE-12B712C24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4229</TotalTime>
  <Words>2463</Words>
  <Application>Microsoft Office PowerPoint</Application>
  <PresentationFormat>On-screen Show (4:3)</PresentationFormat>
  <Paragraphs>297</Paragraphs>
  <Slides>22</Slides>
  <Notes>22</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6" baseType="lpstr">
      <vt:lpstr>Arial</vt:lpstr>
      <vt:lpstr>Arial Black</vt:lpstr>
      <vt:lpstr>Calibri</vt:lpstr>
      <vt:lpstr>Calibri Light</vt:lpstr>
      <vt:lpstr>Comic Sans MS</vt:lpstr>
      <vt:lpstr>SassoonPrimaryInfant</vt:lpstr>
      <vt:lpstr>Tahoma</vt:lpstr>
      <vt:lpstr>Times New Roman</vt:lpstr>
      <vt:lpstr>Trebuchet MS</vt:lpstr>
      <vt:lpstr>Wingdings</vt:lpstr>
      <vt:lpstr>Radial</vt:lpstr>
      <vt:lpstr>1_Radial</vt:lpstr>
      <vt:lpstr>2_Radial</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Newcastle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ara</dc:creator>
  <cp:lastModifiedBy>Claire Meldrum</cp:lastModifiedBy>
  <cp:revision>154</cp:revision>
  <cp:lastPrinted>2022-10-03T12:28:49Z</cp:lastPrinted>
  <dcterms:created xsi:type="dcterms:W3CDTF">2006-03-08T08:23:00Z</dcterms:created>
  <dcterms:modified xsi:type="dcterms:W3CDTF">2022-10-05T16:38:36Z</dcterms:modified>
</cp:coreProperties>
</file>