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4687" r:id="rId5"/>
  </p:sldMasterIdLst>
  <p:notesMasterIdLst>
    <p:notesMasterId r:id="rId33"/>
  </p:notesMasterIdLst>
  <p:handoutMasterIdLst>
    <p:handoutMasterId r:id="rId34"/>
  </p:handoutMasterIdLst>
  <p:sldIdLst>
    <p:sldId id="267" r:id="rId6"/>
    <p:sldId id="347" r:id="rId7"/>
    <p:sldId id="335" r:id="rId8"/>
    <p:sldId id="291" r:id="rId9"/>
    <p:sldId id="355" r:id="rId10"/>
    <p:sldId id="305" r:id="rId11"/>
    <p:sldId id="338" r:id="rId12"/>
    <p:sldId id="348" r:id="rId13"/>
    <p:sldId id="351" r:id="rId14"/>
    <p:sldId id="352" r:id="rId15"/>
    <p:sldId id="354" r:id="rId16"/>
    <p:sldId id="353" r:id="rId17"/>
    <p:sldId id="342" r:id="rId18"/>
    <p:sldId id="329" r:id="rId19"/>
    <p:sldId id="346" r:id="rId20"/>
    <p:sldId id="340" r:id="rId21"/>
    <p:sldId id="339" r:id="rId22"/>
    <p:sldId id="349" r:id="rId23"/>
    <p:sldId id="278" r:id="rId24"/>
    <p:sldId id="283" r:id="rId25"/>
    <p:sldId id="331" r:id="rId26"/>
    <p:sldId id="332" r:id="rId27"/>
    <p:sldId id="280" r:id="rId28"/>
    <p:sldId id="307" r:id="rId29"/>
    <p:sldId id="350" r:id="rId30"/>
    <p:sldId id="277" r:id="rId31"/>
    <p:sldId id="333" r:id="rId32"/>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50" autoAdjust="0"/>
    <p:restoredTop sz="95033" autoAdjust="0"/>
  </p:normalViewPr>
  <p:slideViewPr>
    <p:cSldViewPr snapToGrid="0">
      <p:cViewPr varScale="1">
        <p:scale>
          <a:sx n="111" d="100"/>
          <a:sy n="111" d="100"/>
        </p:scale>
        <p:origin x="1212" y="96"/>
      </p:cViewPr>
      <p:guideLst>
        <p:guide orient="horz" pos="2160"/>
        <p:guide pos="2880"/>
      </p:guideLst>
    </p:cSldViewPr>
  </p:slideViewPr>
  <p:outlineViewPr>
    <p:cViewPr>
      <p:scale>
        <a:sx n="33" d="100"/>
        <a:sy n="33" d="100"/>
      </p:scale>
      <p:origin x="0" y="27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1722" y="-84"/>
      </p:cViewPr>
      <p:guideLst>
        <p:guide orient="horz" pos="3127"/>
        <p:guide pos="2141"/>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66CD183E-2646-4D4C-71F0-D22E1CBE4CB7}"/>
              </a:ext>
            </a:extLst>
          </p:cNvPr>
          <p:cNvSpPr>
            <a:spLocks noGrp="1" noChangeArrowheads="1"/>
          </p:cNvSpPr>
          <p:nvPr>
            <p:ph type="hdr" sz="quarter"/>
          </p:nvPr>
        </p:nvSpPr>
        <p:spPr bwMode="auto">
          <a:xfrm>
            <a:off x="0" y="0"/>
            <a:ext cx="294640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0659" name="Rectangle 3">
            <a:extLst>
              <a:ext uri="{FF2B5EF4-FFF2-40B4-BE49-F238E27FC236}">
                <a16:creationId xmlns:a16="http://schemas.microsoft.com/office/drawing/2014/main" id="{8808F8E1-41A0-1CF0-3BEA-9152FD847B62}"/>
              </a:ext>
            </a:extLst>
          </p:cNvPr>
          <p:cNvSpPr>
            <a:spLocks noGrp="1" noChangeArrowheads="1"/>
          </p:cNvSpPr>
          <p:nvPr>
            <p:ph type="dt" sz="quarter" idx="1"/>
          </p:nvPr>
        </p:nvSpPr>
        <p:spPr bwMode="auto">
          <a:xfrm>
            <a:off x="3849688" y="0"/>
            <a:ext cx="294640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0660" name="Rectangle 4">
            <a:extLst>
              <a:ext uri="{FF2B5EF4-FFF2-40B4-BE49-F238E27FC236}">
                <a16:creationId xmlns:a16="http://schemas.microsoft.com/office/drawing/2014/main" id="{0AFFC9EA-C299-C8EC-7EDB-D418CE9D42AA}"/>
              </a:ext>
            </a:extLst>
          </p:cNvPr>
          <p:cNvSpPr>
            <a:spLocks noGrp="1" noChangeArrowheads="1"/>
          </p:cNvSpPr>
          <p:nvPr>
            <p:ph type="ftr" sz="quarter" idx="2"/>
          </p:nvPr>
        </p:nvSpPr>
        <p:spPr bwMode="auto">
          <a:xfrm>
            <a:off x="0" y="9429750"/>
            <a:ext cx="2946400"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0661" name="Rectangle 5">
            <a:extLst>
              <a:ext uri="{FF2B5EF4-FFF2-40B4-BE49-F238E27FC236}">
                <a16:creationId xmlns:a16="http://schemas.microsoft.com/office/drawing/2014/main" id="{2CC19A5A-D74B-8984-1A44-2A40DB2A1D44}"/>
              </a:ext>
            </a:extLst>
          </p:cNvPr>
          <p:cNvSpPr>
            <a:spLocks noGrp="1" noChangeArrowheads="1"/>
          </p:cNvSpPr>
          <p:nvPr>
            <p:ph type="sldNum" sz="quarter" idx="3"/>
          </p:nvPr>
        </p:nvSpPr>
        <p:spPr bwMode="auto">
          <a:xfrm>
            <a:off x="3849688" y="9429750"/>
            <a:ext cx="2946400"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43F4410-8217-48FF-8215-467D94107B1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305C2BBF-91C6-E5D0-0F13-C9A26C8678B9}"/>
              </a:ext>
            </a:extLst>
          </p:cNvPr>
          <p:cNvSpPr>
            <a:spLocks noGrp="1" noChangeArrowheads="1"/>
          </p:cNvSpPr>
          <p:nvPr>
            <p:ph type="hdr" sz="quarter"/>
          </p:nvPr>
        </p:nvSpPr>
        <p:spPr bwMode="auto">
          <a:xfrm>
            <a:off x="0" y="0"/>
            <a:ext cx="294640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8611" name="Rectangle 3">
            <a:extLst>
              <a:ext uri="{FF2B5EF4-FFF2-40B4-BE49-F238E27FC236}">
                <a16:creationId xmlns:a16="http://schemas.microsoft.com/office/drawing/2014/main" id="{9948EF5A-55C6-1542-3D6D-B1B0CFF5223D}"/>
              </a:ext>
            </a:extLst>
          </p:cNvPr>
          <p:cNvSpPr>
            <a:spLocks noGrp="1" noChangeArrowheads="1"/>
          </p:cNvSpPr>
          <p:nvPr>
            <p:ph type="dt" idx="1"/>
          </p:nvPr>
        </p:nvSpPr>
        <p:spPr bwMode="auto">
          <a:xfrm>
            <a:off x="3849688" y="0"/>
            <a:ext cx="2946400" cy="4953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124" name="Rectangle 4">
            <a:extLst>
              <a:ext uri="{FF2B5EF4-FFF2-40B4-BE49-F238E27FC236}">
                <a16:creationId xmlns:a16="http://schemas.microsoft.com/office/drawing/2014/main" id="{0EECB9B8-A369-96D8-DECA-B209E5CC07C5}"/>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3" name="Rectangle 5">
            <a:extLst>
              <a:ext uri="{FF2B5EF4-FFF2-40B4-BE49-F238E27FC236}">
                <a16:creationId xmlns:a16="http://schemas.microsoft.com/office/drawing/2014/main" id="{B768DCE2-940E-7410-68AE-775D1894E045}"/>
              </a:ext>
            </a:extLst>
          </p:cNvPr>
          <p:cNvSpPr>
            <a:spLocks noGrp="1" noChangeArrowheads="1"/>
          </p:cNvSpPr>
          <p:nvPr>
            <p:ph type="body" sz="quarter" idx="3"/>
          </p:nvPr>
        </p:nvSpPr>
        <p:spPr bwMode="auto">
          <a:xfrm>
            <a:off x="679450" y="4714875"/>
            <a:ext cx="5438775" cy="44672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8614" name="Rectangle 6">
            <a:extLst>
              <a:ext uri="{FF2B5EF4-FFF2-40B4-BE49-F238E27FC236}">
                <a16:creationId xmlns:a16="http://schemas.microsoft.com/office/drawing/2014/main" id="{F487B25A-EF95-8A61-38B1-6C01B63A0AEF}"/>
              </a:ext>
            </a:extLst>
          </p:cNvPr>
          <p:cNvSpPr>
            <a:spLocks noGrp="1" noChangeArrowheads="1"/>
          </p:cNvSpPr>
          <p:nvPr>
            <p:ph type="ftr" sz="quarter" idx="4"/>
          </p:nvPr>
        </p:nvSpPr>
        <p:spPr bwMode="auto">
          <a:xfrm>
            <a:off x="0" y="9429750"/>
            <a:ext cx="2946400"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8615" name="Rectangle 7">
            <a:extLst>
              <a:ext uri="{FF2B5EF4-FFF2-40B4-BE49-F238E27FC236}">
                <a16:creationId xmlns:a16="http://schemas.microsoft.com/office/drawing/2014/main" id="{05E333FF-D83D-5795-2CBF-9AE0127DCF4D}"/>
              </a:ext>
            </a:extLst>
          </p:cNvPr>
          <p:cNvSpPr>
            <a:spLocks noGrp="1" noChangeArrowheads="1"/>
          </p:cNvSpPr>
          <p:nvPr>
            <p:ph type="sldNum" sz="quarter" idx="5"/>
          </p:nvPr>
        </p:nvSpPr>
        <p:spPr bwMode="auto">
          <a:xfrm>
            <a:off x="3849688" y="9429750"/>
            <a:ext cx="2946400" cy="4953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C06EE1C-D853-42F0-9E77-BA4D9834A2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DDDD6BC8-1A4E-272D-0CEE-D8C68D25A6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52CB81-95F6-495D-B1DE-AA1CCF5FC8BE}" type="slidenum">
              <a:rPr lang="en-US" altLang="en-US" smtClean="0"/>
              <a:pPr/>
              <a:t>1</a:t>
            </a:fld>
            <a:endParaRPr lang="en-US" altLang="en-US"/>
          </a:p>
        </p:txBody>
      </p:sp>
      <p:sp>
        <p:nvSpPr>
          <p:cNvPr id="8195" name="Rectangle 2">
            <a:extLst>
              <a:ext uri="{FF2B5EF4-FFF2-40B4-BE49-F238E27FC236}">
                <a16:creationId xmlns:a16="http://schemas.microsoft.com/office/drawing/2014/main" id="{5720C913-0F42-AB00-7955-014660A420D5}"/>
              </a:ext>
            </a:extLst>
          </p:cNvPr>
          <p:cNvSpPr>
            <a:spLocks noGrp="1" noRot="1" noChangeAspect="1" noChangeArrowheads="1" noTextEdit="1"/>
          </p:cNvSpPr>
          <p:nvPr>
            <p:ph type="sldImg"/>
          </p:nvPr>
        </p:nvSpPr>
        <p:spPr>
          <a:solidFill>
            <a:srgbClr val="FFFFFF"/>
          </a:solidFill>
          <a:ln/>
        </p:spPr>
      </p:sp>
      <p:sp>
        <p:nvSpPr>
          <p:cNvPr id="8196" name="Rectangle 3">
            <a:extLst>
              <a:ext uri="{FF2B5EF4-FFF2-40B4-BE49-F238E27FC236}">
                <a16:creationId xmlns:a16="http://schemas.microsoft.com/office/drawing/2014/main" id="{2BF2C740-3C20-0B92-0C66-AD94AF7ADD3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Welcome</a:t>
            </a:r>
            <a:endParaRPr lang="en-GB"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3FFF9EB2-28E8-B888-4F41-6DCBB377132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28A9E01-FD74-49F2-8A4A-1C40E601270E}" type="slidenum">
              <a:rPr lang="en-US" altLang="en-US" smtClean="0"/>
              <a:pPr/>
              <a:t>10</a:t>
            </a:fld>
            <a:endParaRPr lang="en-US" altLang="en-US"/>
          </a:p>
        </p:txBody>
      </p:sp>
      <p:sp>
        <p:nvSpPr>
          <p:cNvPr id="26627" name="Rectangle 2">
            <a:extLst>
              <a:ext uri="{FF2B5EF4-FFF2-40B4-BE49-F238E27FC236}">
                <a16:creationId xmlns:a16="http://schemas.microsoft.com/office/drawing/2014/main" id="{1CE045C5-5A2F-C2D7-546D-6703C5610B26}"/>
              </a:ext>
            </a:extLst>
          </p:cNvPr>
          <p:cNvSpPr>
            <a:spLocks noGrp="1" noRot="1" noChangeAspect="1" noChangeArrowheads="1" noTextEdit="1"/>
          </p:cNvSpPr>
          <p:nvPr>
            <p:ph type="sldImg"/>
          </p:nvPr>
        </p:nvSpPr>
        <p:spPr>
          <a:solidFill>
            <a:srgbClr val="FFFFFF"/>
          </a:solidFill>
          <a:ln/>
        </p:spPr>
      </p:sp>
      <p:sp>
        <p:nvSpPr>
          <p:cNvPr id="26628" name="Rectangle 3">
            <a:extLst>
              <a:ext uri="{FF2B5EF4-FFF2-40B4-BE49-F238E27FC236}">
                <a16:creationId xmlns:a16="http://schemas.microsoft.com/office/drawing/2014/main" id="{EC0B288B-DDC3-4E10-94D7-CF1F7D73488E}"/>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Welcome</a:t>
            </a:r>
            <a:endParaRPr lang="en-GB"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342E7612-F060-DD27-57B1-CDE75412C39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FBF2AB-3FD6-47DB-A8E2-B75D066795B3}" type="slidenum">
              <a:rPr lang="en-US" altLang="en-US" smtClean="0"/>
              <a:pPr/>
              <a:t>11</a:t>
            </a:fld>
            <a:endParaRPr lang="en-US" altLang="en-US"/>
          </a:p>
        </p:txBody>
      </p:sp>
      <p:sp>
        <p:nvSpPr>
          <p:cNvPr id="28675" name="Rectangle 2">
            <a:extLst>
              <a:ext uri="{FF2B5EF4-FFF2-40B4-BE49-F238E27FC236}">
                <a16:creationId xmlns:a16="http://schemas.microsoft.com/office/drawing/2014/main" id="{CF06A68C-B425-6F7B-3D0A-136515AFFEF7}"/>
              </a:ext>
            </a:extLst>
          </p:cNvPr>
          <p:cNvSpPr>
            <a:spLocks noGrp="1" noRot="1" noChangeAspect="1" noChangeArrowheads="1" noTextEdit="1"/>
          </p:cNvSpPr>
          <p:nvPr>
            <p:ph type="sldImg"/>
          </p:nvPr>
        </p:nvSpPr>
        <p:spPr>
          <a:solidFill>
            <a:srgbClr val="FFFFFF"/>
          </a:solidFill>
          <a:ln/>
        </p:spPr>
      </p:sp>
      <p:sp>
        <p:nvSpPr>
          <p:cNvPr id="28676" name="Rectangle 3">
            <a:extLst>
              <a:ext uri="{FF2B5EF4-FFF2-40B4-BE49-F238E27FC236}">
                <a16:creationId xmlns:a16="http://schemas.microsoft.com/office/drawing/2014/main" id="{B8F77807-2463-B7AC-D557-C7E51DBD5D15}"/>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Welcome</a:t>
            </a:r>
            <a:endParaRPr lang="en-GB"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E519A5A-D7FD-7568-D50C-C364BCCC7CA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F058D7-D8E6-4BA9-9D0A-87BBF6239230}" type="slidenum">
              <a:rPr lang="en-US" altLang="en-US" smtClean="0"/>
              <a:pPr/>
              <a:t>13</a:t>
            </a:fld>
            <a:endParaRPr lang="en-US" altLang="en-US"/>
          </a:p>
        </p:txBody>
      </p:sp>
      <p:sp>
        <p:nvSpPr>
          <p:cNvPr id="31747" name="Rectangle 2">
            <a:extLst>
              <a:ext uri="{FF2B5EF4-FFF2-40B4-BE49-F238E27FC236}">
                <a16:creationId xmlns:a16="http://schemas.microsoft.com/office/drawing/2014/main" id="{28B9549E-1AF5-7D91-CEC0-B423A204E61C}"/>
              </a:ext>
            </a:extLst>
          </p:cNvPr>
          <p:cNvSpPr>
            <a:spLocks noGrp="1" noRot="1" noChangeAspect="1" noChangeArrowheads="1" noTextEdit="1"/>
          </p:cNvSpPr>
          <p:nvPr>
            <p:ph type="sldImg"/>
          </p:nvPr>
        </p:nvSpPr>
        <p:spPr>
          <a:solidFill>
            <a:srgbClr val="FFFFFF"/>
          </a:solidFill>
          <a:ln/>
        </p:spPr>
      </p:sp>
      <p:sp>
        <p:nvSpPr>
          <p:cNvPr id="31748" name="Rectangle 3">
            <a:extLst>
              <a:ext uri="{FF2B5EF4-FFF2-40B4-BE49-F238E27FC236}">
                <a16:creationId xmlns:a16="http://schemas.microsoft.com/office/drawing/2014/main" id="{E6C4AB73-27E7-A469-90C5-C320FF9929C7}"/>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Welcome</a:t>
            </a:r>
            <a:endParaRPr lang="en-GB"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D3CD3DAA-FCD1-0C50-1E07-85C9196631DD}"/>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EB2D1B-E827-4C1E-AA82-E4F28D1AD73D}" type="slidenum">
              <a:rPr lang="en-US" altLang="en-US" sz="1200">
                <a:solidFill>
                  <a:srgbClr val="000000"/>
                </a:solidFill>
              </a:rPr>
              <a:pPr algn="r" eaLnBrk="1" hangingPunct="1"/>
              <a:t>14</a:t>
            </a:fld>
            <a:endParaRPr lang="en-US" altLang="en-US" sz="1200">
              <a:solidFill>
                <a:srgbClr val="000000"/>
              </a:solidFill>
            </a:endParaRPr>
          </a:p>
        </p:txBody>
      </p:sp>
      <p:sp>
        <p:nvSpPr>
          <p:cNvPr id="33795" name="Rectangle 2">
            <a:extLst>
              <a:ext uri="{FF2B5EF4-FFF2-40B4-BE49-F238E27FC236}">
                <a16:creationId xmlns:a16="http://schemas.microsoft.com/office/drawing/2014/main" id="{8DF8CE5F-207D-57B8-53CE-B602363E5227}"/>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D8A8F157-6B86-C347-D777-72CEC7903B5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6DA4A9BE-CE66-DE22-5263-160DC132C8D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0A9347-2B05-4917-AD2C-0F078296CB7E}" type="slidenum">
              <a:rPr lang="en-US" altLang="en-US" smtClean="0"/>
              <a:pPr/>
              <a:t>15</a:t>
            </a:fld>
            <a:endParaRPr lang="en-US" altLang="en-US"/>
          </a:p>
        </p:txBody>
      </p:sp>
      <p:sp>
        <p:nvSpPr>
          <p:cNvPr id="35843" name="Rectangle 2">
            <a:extLst>
              <a:ext uri="{FF2B5EF4-FFF2-40B4-BE49-F238E27FC236}">
                <a16:creationId xmlns:a16="http://schemas.microsoft.com/office/drawing/2014/main" id="{34B9B8B2-6572-6FC0-D712-6D1710969D64}"/>
              </a:ext>
            </a:extLst>
          </p:cNvPr>
          <p:cNvSpPr>
            <a:spLocks noGrp="1" noRot="1" noChangeAspect="1" noChangeArrowheads="1" noTextEdit="1"/>
          </p:cNvSpPr>
          <p:nvPr>
            <p:ph type="sldImg"/>
          </p:nvPr>
        </p:nvSpPr>
        <p:spPr>
          <a:solidFill>
            <a:srgbClr val="FFFFFF"/>
          </a:solidFill>
          <a:ln/>
        </p:spPr>
      </p:sp>
      <p:sp>
        <p:nvSpPr>
          <p:cNvPr id="35844" name="Rectangle 3">
            <a:extLst>
              <a:ext uri="{FF2B5EF4-FFF2-40B4-BE49-F238E27FC236}">
                <a16:creationId xmlns:a16="http://schemas.microsoft.com/office/drawing/2014/main" id="{28AEA508-04F4-B404-27F1-DE404905E95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Welcome</a:t>
            </a:r>
            <a:endParaRPr lang="en-GB"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42EE38F5-E20C-C55D-33FF-F5E628E41F8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74D1E8-A906-4A8B-B3EA-8FA3DBCB39FD}" type="slidenum">
              <a:rPr lang="en-US" altLang="en-US" smtClean="0"/>
              <a:pPr/>
              <a:t>16</a:t>
            </a:fld>
            <a:endParaRPr lang="en-US" altLang="en-US"/>
          </a:p>
        </p:txBody>
      </p:sp>
      <p:sp>
        <p:nvSpPr>
          <p:cNvPr id="37891" name="Rectangle 2">
            <a:extLst>
              <a:ext uri="{FF2B5EF4-FFF2-40B4-BE49-F238E27FC236}">
                <a16:creationId xmlns:a16="http://schemas.microsoft.com/office/drawing/2014/main" id="{9660D477-7770-AA60-9A0F-832CECF8158C}"/>
              </a:ext>
            </a:extLst>
          </p:cNvPr>
          <p:cNvSpPr>
            <a:spLocks noGrp="1" noRot="1" noChangeAspect="1" noChangeArrowheads="1" noTextEdit="1"/>
          </p:cNvSpPr>
          <p:nvPr>
            <p:ph type="sldImg"/>
          </p:nvPr>
        </p:nvSpPr>
        <p:spPr>
          <a:solidFill>
            <a:srgbClr val="FFFFFF"/>
          </a:solidFill>
          <a:ln/>
        </p:spPr>
      </p:sp>
      <p:sp>
        <p:nvSpPr>
          <p:cNvPr id="37892" name="Rectangle 3">
            <a:extLst>
              <a:ext uri="{FF2B5EF4-FFF2-40B4-BE49-F238E27FC236}">
                <a16:creationId xmlns:a16="http://schemas.microsoft.com/office/drawing/2014/main" id="{FEA1B911-13E3-E303-1ABC-3965DC52C8CC}"/>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Welcome</a:t>
            </a:r>
            <a:endParaRPr lang="en-GB"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D6DC6656-F699-F127-50A8-A5645924919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94F5D6C-1077-4733-BDB0-E698125627A8}" type="slidenum">
              <a:rPr lang="en-US" altLang="en-US" smtClean="0"/>
              <a:pPr/>
              <a:t>17</a:t>
            </a:fld>
            <a:endParaRPr lang="en-US" altLang="en-US"/>
          </a:p>
        </p:txBody>
      </p:sp>
      <p:sp>
        <p:nvSpPr>
          <p:cNvPr id="39939" name="Rectangle 2">
            <a:extLst>
              <a:ext uri="{FF2B5EF4-FFF2-40B4-BE49-F238E27FC236}">
                <a16:creationId xmlns:a16="http://schemas.microsoft.com/office/drawing/2014/main" id="{11106E6B-F9DD-AB48-BBB8-99BE1A8648D5}"/>
              </a:ext>
            </a:extLst>
          </p:cNvPr>
          <p:cNvSpPr>
            <a:spLocks noGrp="1" noRot="1" noChangeAspect="1" noChangeArrowheads="1" noTextEdit="1"/>
          </p:cNvSpPr>
          <p:nvPr>
            <p:ph type="sldImg"/>
          </p:nvPr>
        </p:nvSpPr>
        <p:spPr>
          <a:solidFill>
            <a:srgbClr val="FFFFFF"/>
          </a:solidFill>
          <a:ln/>
        </p:spPr>
      </p:sp>
      <p:sp>
        <p:nvSpPr>
          <p:cNvPr id="39940" name="Rectangle 3">
            <a:extLst>
              <a:ext uri="{FF2B5EF4-FFF2-40B4-BE49-F238E27FC236}">
                <a16:creationId xmlns:a16="http://schemas.microsoft.com/office/drawing/2014/main" id="{83562355-4967-7980-7A7E-D26FE42B3F17}"/>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Welcome</a:t>
            </a:r>
            <a:endParaRPr lang="en-GB"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3CCABC6D-5259-0E22-ABDF-79D390DB2B4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98D60B-8F1D-4E96-9443-DCAE006C7A94}" type="slidenum">
              <a:rPr lang="en-US" altLang="en-US" smtClean="0"/>
              <a:pPr/>
              <a:t>18</a:t>
            </a:fld>
            <a:endParaRPr lang="en-US" altLang="en-US"/>
          </a:p>
        </p:txBody>
      </p:sp>
      <p:sp>
        <p:nvSpPr>
          <p:cNvPr id="41987" name="Rectangle 2">
            <a:extLst>
              <a:ext uri="{FF2B5EF4-FFF2-40B4-BE49-F238E27FC236}">
                <a16:creationId xmlns:a16="http://schemas.microsoft.com/office/drawing/2014/main" id="{8B6E769D-72A8-1D35-0A8B-4A4E441BD839}"/>
              </a:ext>
            </a:extLst>
          </p:cNvPr>
          <p:cNvSpPr>
            <a:spLocks noGrp="1" noRot="1" noChangeAspect="1" noChangeArrowheads="1" noTextEdit="1"/>
          </p:cNvSpPr>
          <p:nvPr>
            <p:ph type="sldImg"/>
          </p:nvPr>
        </p:nvSpPr>
        <p:spPr>
          <a:solidFill>
            <a:srgbClr val="FFFFFF"/>
          </a:solidFill>
          <a:ln/>
        </p:spPr>
      </p:sp>
      <p:sp>
        <p:nvSpPr>
          <p:cNvPr id="41988" name="Rectangle 3">
            <a:extLst>
              <a:ext uri="{FF2B5EF4-FFF2-40B4-BE49-F238E27FC236}">
                <a16:creationId xmlns:a16="http://schemas.microsoft.com/office/drawing/2014/main" id="{31FA62CD-8583-D10E-25D6-1800360703E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Welcome</a:t>
            </a:r>
            <a:endParaRPr lang="en-GB"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3F882242-CDDD-6A7E-9DE3-629E49FA3ADA}"/>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878A7088-04A4-49D8-A343-CFAC1FC2D156}" type="slidenum">
              <a:rPr lang="en-US" altLang="en-US" sz="1200"/>
              <a:pPr algn="r" eaLnBrk="1" hangingPunct="1"/>
              <a:t>19</a:t>
            </a:fld>
            <a:endParaRPr lang="en-US" altLang="en-US" sz="1200"/>
          </a:p>
        </p:txBody>
      </p:sp>
      <p:sp>
        <p:nvSpPr>
          <p:cNvPr id="44035" name="Rectangle 2">
            <a:extLst>
              <a:ext uri="{FF2B5EF4-FFF2-40B4-BE49-F238E27FC236}">
                <a16:creationId xmlns:a16="http://schemas.microsoft.com/office/drawing/2014/main" id="{63326AE7-62C7-9E74-9368-A4E411630DE8}"/>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7F1FFC57-A1D0-C8CE-943C-D8ABE20FFFA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Keeping children safe in school is our absolute priority. </a:t>
            </a:r>
          </a:p>
          <a:p>
            <a:pPr eaLnBrk="1" hangingPunct="1"/>
            <a:r>
              <a:rPr lang="en-US" altLang="en-US">
                <a:latin typeface="Arial" panose="020B0604020202020204" pitchFamily="34" charset="0"/>
              </a:rPr>
              <a:t>There are designated safe guarding leads however it is the responsiblity of </a:t>
            </a:r>
            <a:r>
              <a:rPr lang="en-US" altLang="en-US" b="1">
                <a:latin typeface="Arial" panose="020B0604020202020204" pitchFamily="34" charset="0"/>
              </a:rPr>
              <a:t>all</a:t>
            </a:r>
            <a:r>
              <a:rPr lang="en-US" altLang="en-US">
                <a:latin typeface="Arial" panose="020B0604020202020204" pitchFamily="34" charset="0"/>
              </a:rPr>
              <a:t> staff to ensure children are kept safe. </a:t>
            </a:r>
          </a:p>
          <a:p>
            <a:pPr eaLnBrk="1" hangingPunct="1"/>
            <a:r>
              <a:rPr lang="en-US" altLang="en-US">
                <a:latin typeface="Arial" panose="020B0604020202020204" pitchFamily="34" charset="0"/>
              </a:rPr>
              <a:t>The DLS are the people we report to with concerns or questions. </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We ask that if your child is getting picked up from someone different to normal, that you please let the school office know. </a:t>
            </a:r>
            <a:endParaRPr lang="en-GB"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4B542D8E-E145-0F6C-FF81-DA841C92361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025FAF-BBCA-40A4-87F9-EB5A13508FFD}" type="slidenum">
              <a:rPr lang="en-US" altLang="en-US" smtClean="0"/>
              <a:pPr/>
              <a:t>21</a:t>
            </a:fld>
            <a:endParaRPr lang="en-US" altLang="en-US"/>
          </a:p>
        </p:txBody>
      </p:sp>
      <p:sp>
        <p:nvSpPr>
          <p:cNvPr id="47107" name="Rectangle 2">
            <a:extLst>
              <a:ext uri="{FF2B5EF4-FFF2-40B4-BE49-F238E27FC236}">
                <a16:creationId xmlns:a16="http://schemas.microsoft.com/office/drawing/2014/main" id="{D286E40F-E3D9-2E2E-6C8F-B826B195EAD9}"/>
              </a:ext>
            </a:extLst>
          </p:cNvPr>
          <p:cNvSpPr>
            <a:spLocks noGrp="1" noRot="1" noChangeAspect="1" noChangeArrowheads="1" noTextEdit="1"/>
          </p:cNvSpPr>
          <p:nvPr>
            <p:ph type="sldImg"/>
          </p:nvPr>
        </p:nvSpPr>
        <p:spPr>
          <a:solidFill>
            <a:srgbClr val="FFFFFF"/>
          </a:solidFill>
          <a:ln/>
        </p:spPr>
      </p:sp>
      <p:sp>
        <p:nvSpPr>
          <p:cNvPr id="47108" name="Rectangle 3">
            <a:extLst>
              <a:ext uri="{FF2B5EF4-FFF2-40B4-BE49-F238E27FC236}">
                <a16:creationId xmlns:a16="http://schemas.microsoft.com/office/drawing/2014/main" id="{8F560EDC-869A-5186-D661-29A66ACB84C7}"/>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E57A1E12-E641-865D-5B5B-1C77A63A3A4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E79E17-65E5-4867-9610-8D8A839CF362}" type="slidenum">
              <a:rPr lang="en-US" altLang="en-US" smtClean="0"/>
              <a:pPr/>
              <a:t>2</a:t>
            </a:fld>
            <a:endParaRPr lang="en-US" altLang="en-US"/>
          </a:p>
        </p:txBody>
      </p:sp>
      <p:sp>
        <p:nvSpPr>
          <p:cNvPr id="10243" name="Rectangle 2">
            <a:extLst>
              <a:ext uri="{FF2B5EF4-FFF2-40B4-BE49-F238E27FC236}">
                <a16:creationId xmlns:a16="http://schemas.microsoft.com/office/drawing/2014/main" id="{A840B812-BDA2-953D-312F-E4B7853D3F43}"/>
              </a:ext>
            </a:extLst>
          </p:cNvPr>
          <p:cNvSpPr>
            <a:spLocks noGrp="1" noRot="1" noChangeAspect="1" noChangeArrowheads="1" noTextEdit="1"/>
          </p:cNvSpPr>
          <p:nvPr>
            <p:ph type="sldImg"/>
          </p:nvPr>
        </p:nvSpPr>
        <p:spPr>
          <a:solidFill>
            <a:srgbClr val="FFFFFF"/>
          </a:solidFill>
          <a:ln/>
        </p:spPr>
      </p:sp>
      <p:sp>
        <p:nvSpPr>
          <p:cNvPr id="10244" name="Rectangle 3">
            <a:extLst>
              <a:ext uri="{FF2B5EF4-FFF2-40B4-BE49-F238E27FC236}">
                <a16:creationId xmlns:a16="http://schemas.microsoft.com/office/drawing/2014/main" id="{A9380BEF-3BE9-5629-2208-2AC6E3D1872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Welcome</a:t>
            </a:r>
            <a:endParaRPr lang="en-GB"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E29B7304-BC2D-D324-E45A-80341617B7D0}"/>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E680BB3C-E379-468B-9847-94732BC31A35}" type="slidenum">
              <a:rPr lang="en-US" altLang="en-US" sz="1200"/>
              <a:pPr algn="r" eaLnBrk="1" hangingPunct="1"/>
              <a:t>22</a:t>
            </a:fld>
            <a:endParaRPr lang="en-US" altLang="en-US" sz="1200"/>
          </a:p>
        </p:txBody>
      </p:sp>
      <p:sp>
        <p:nvSpPr>
          <p:cNvPr id="49155" name="Rectangle 2">
            <a:extLst>
              <a:ext uri="{FF2B5EF4-FFF2-40B4-BE49-F238E27FC236}">
                <a16:creationId xmlns:a16="http://schemas.microsoft.com/office/drawing/2014/main" id="{21B69669-C57D-7E2A-F382-E4B7F329A021}"/>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2E0FCFDF-9EBB-466D-6AB5-BFC810EA683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C2080C22-14CE-1473-9647-EF6C6A433709}"/>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F83BA2B-230A-44A3-AED5-D9EB7A971B70}" type="slidenum">
              <a:rPr lang="en-US" altLang="en-US" sz="1200"/>
              <a:pPr algn="r" eaLnBrk="1" hangingPunct="1"/>
              <a:t>23</a:t>
            </a:fld>
            <a:endParaRPr lang="en-US" altLang="en-US" sz="1200"/>
          </a:p>
        </p:txBody>
      </p:sp>
      <p:sp>
        <p:nvSpPr>
          <p:cNvPr id="51203" name="Rectangle 2">
            <a:extLst>
              <a:ext uri="{FF2B5EF4-FFF2-40B4-BE49-F238E27FC236}">
                <a16:creationId xmlns:a16="http://schemas.microsoft.com/office/drawing/2014/main" id="{6513EFC7-3CDD-2E2C-242D-E37E4BEAC669}"/>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00776D11-7494-784F-0E29-6A3A35DDB58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B446CBFE-0BCC-1646-4A30-787EF6179368}"/>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B3E5D7A-7794-41A3-9181-6475A2F82A30}" type="slidenum">
              <a:rPr lang="en-US" altLang="en-US" sz="1200"/>
              <a:pPr algn="r" eaLnBrk="1" hangingPunct="1"/>
              <a:t>24</a:t>
            </a:fld>
            <a:endParaRPr lang="en-US" altLang="en-US" sz="1200"/>
          </a:p>
        </p:txBody>
      </p:sp>
      <p:sp>
        <p:nvSpPr>
          <p:cNvPr id="53251" name="Rectangle 2">
            <a:extLst>
              <a:ext uri="{FF2B5EF4-FFF2-40B4-BE49-F238E27FC236}">
                <a16:creationId xmlns:a16="http://schemas.microsoft.com/office/drawing/2014/main" id="{8D9DF531-1A4B-F4E8-8DDB-74B0F8647A37}"/>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48364D94-1CBA-0D88-8343-100B1338DC6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6355F96E-4BDA-F45E-57A8-9C3A5AF361F1}"/>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7B0162E-CBBB-4CC6-818A-94A61C2329C5}" type="slidenum">
              <a:rPr lang="en-US" altLang="en-US" sz="1200"/>
              <a:pPr algn="r" eaLnBrk="1" hangingPunct="1"/>
              <a:t>25</a:t>
            </a:fld>
            <a:endParaRPr lang="en-US" altLang="en-US" sz="1200"/>
          </a:p>
        </p:txBody>
      </p:sp>
      <p:sp>
        <p:nvSpPr>
          <p:cNvPr id="55299" name="Rectangle 2">
            <a:extLst>
              <a:ext uri="{FF2B5EF4-FFF2-40B4-BE49-F238E27FC236}">
                <a16:creationId xmlns:a16="http://schemas.microsoft.com/office/drawing/2014/main" id="{4690D8E2-9CB5-ACAB-2AB8-EC0547203092}"/>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47F8D187-DB51-2B2F-5A5F-1059B11F9FB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199F6E5C-C898-E8F9-53B5-A0A88FE30B01}"/>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C14BC107-010D-4927-91A4-668083583EA5}" type="slidenum">
              <a:rPr lang="en-US" altLang="en-US" sz="1200"/>
              <a:pPr algn="r" eaLnBrk="1" hangingPunct="1"/>
              <a:t>26</a:t>
            </a:fld>
            <a:endParaRPr lang="en-US" altLang="en-US" sz="1200"/>
          </a:p>
        </p:txBody>
      </p:sp>
      <p:sp>
        <p:nvSpPr>
          <p:cNvPr id="57347" name="Rectangle 2">
            <a:extLst>
              <a:ext uri="{FF2B5EF4-FFF2-40B4-BE49-F238E27FC236}">
                <a16:creationId xmlns:a16="http://schemas.microsoft.com/office/drawing/2014/main" id="{74F61450-3D1A-05E9-118A-D1FEF0D76118}"/>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1ACFB5CE-5860-2AB8-1330-8F135A82D86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6B5B0D5D-42AE-2FE6-0C81-7E08619DAF3D}"/>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3C920BDB-4A4A-4602-93EF-4A9DA9031BD6}" type="slidenum">
              <a:rPr lang="en-US" altLang="en-US" sz="1200"/>
              <a:pPr algn="r" eaLnBrk="1" hangingPunct="1"/>
              <a:t>27</a:t>
            </a:fld>
            <a:endParaRPr lang="en-US" altLang="en-US" sz="1200"/>
          </a:p>
        </p:txBody>
      </p:sp>
      <p:sp>
        <p:nvSpPr>
          <p:cNvPr id="59395" name="Rectangle 2">
            <a:extLst>
              <a:ext uri="{FF2B5EF4-FFF2-40B4-BE49-F238E27FC236}">
                <a16:creationId xmlns:a16="http://schemas.microsoft.com/office/drawing/2014/main" id="{0EBFAC6E-D5F8-B153-8EEA-CA0067BEB958}"/>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52D9AE2F-1643-410F-1EA3-FD277891438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7FEA988A-D1D5-06D7-EA34-B01D8A3C532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9BE49B-1870-456D-BCDE-23E78880087B}" type="slidenum">
              <a:rPr lang="en-US" altLang="en-US" smtClean="0"/>
              <a:pPr/>
              <a:t>3</a:t>
            </a:fld>
            <a:endParaRPr lang="en-US" altLang="en-US"/>
          </a:p>
        </p:txBody>
      </p:sp>
      <p:sp>
        <p:nvSpPr>
          <p:cNvPr id="12291" name="Rectangle 2">
            <a:extLst>
              <a:ext uri="{FF2B5EF4-FFF2-40B4-BE49-F238E27FC236}">
                <a16:creationId xmlns:a16="http://schemas.microsoft.com/office/drawing/2014/main" id="{8E0C5B87-3783-6A5C-8C1D-C51A5EBB9140}"/>
              </a:ext>
            </a:extLst>
          </p:cNvPr>
          <p:cNvSpPr>
            <a:spLocks noGrp="1" noRot="1" noChangeAspect="1" noChangeArrowheads="1" noTextEdit="1"/>
          </p:cNvSpPr>
          <p:nvPr>
            <p:ph type="sldImg"/>
          </p:nvPr>
        </p:nvSpPr>
        <p:spPr>
          <a:solidFill>
            <a:srgbClr val="FFFFFF"/>
          </a:solidFill>
          <a:ln/>
        </p:spPr>
      </p:sp>
      <p:sp>
        <p:nvSpPr>
          <p:cNvPr id="12292" name="Rectangle 3">
            <a:extLst>
              <a:ext uri="{FF2B5EF4-FFF2-40B4-BE49-F238E27FC236}">
                <a16:creationId xmlns:a16="http://schemas.microsoft.com/office/drawing/2014/main" id="{9B1481EC-40FF-136C-49E8-22B3D1989DB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Welcome</a:t>
            </a:r>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5D765F5F-D111-4C89-91E9-9870B9A54601}"/>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7EF7425-1227-4671-9F4C-DDB0A256EE51}" type="slidenum">
              <a:rPr lang="en-US" altLang="en-US" sz="1200"/>
              <a:pPr algn="r" eaLnBrk="1" hangingPunct="1"/>
              <a:t>4</a:t>
            </a:fld>
            <a:endParaRPr lang="en-US" altLang="en-US" sz="1200"/>
          </a:p>
        </p:txBody>
      </p:sp>
      <p:sp>
        <p:nvSpPr>
          <p:cNvPr id="14339" name="Rectangle 2">
            <a:extLst>
              <a:ext uri="{FF2B5EF4-FFF2-40B4-BE49-F238E27FC236}">
                <a16:creationId xmlns:a16="http://schemas.microsoft.com/office/drawing/2014/main" id="{E71E900A-DEB7-8AC5-DDB6-3A9F22574DA8}"/>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D502822C-DAFA-A951-D5B6-E587FCE085E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18B1693A-2B0F-CCDE-7C4D-C91F297037E1}"/>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AAD36284-A01F-4DB2-8D0C-F2E0EF6E479E}" type="slidenum">
              <a:rPr lang="en-US" altLang="en-US" sz="1200"/>
              <a:pPr algn="r" eaLnBrk="1" hangingPunct="1"/>
              <a:t>5</a:t>
            </a:fld>
            <a:endParaRPr lang="en-US" altLang="en-US" sz="1200"/>
          </a:p>
        </p:txBody>
      </p:sp>
      <p:sp>
        <p:nvSpPr>
          <p:cNvPr id="16387" name="Rectangle 2">
            <a:extLst>
              <a:ext uri="{FF2B5EF4-FFF2-40B4-BE49-F238E27FC236}">
                <a16:creationId xmlns:a16="http://schemas.microsoft.com/office/drawing/2014/main" id="{7502ACBD-5060-F763-9542-D5AB8E6579D3}"/>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5D5C4969-BCCC-D588-E90C-AF1B5A2C643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653E656D-F5F3-C9FD-1B22-F73327EDAE90}"/>
              </a:ext>
            </a:extLst>
          </p:cNvPr>
          <p:cNvSpPr txBox="1">
            <a:spLocks noGrp="1" noChangeArrowheads="1"/>
          </p:cNvSpPr>
          <p:nvPr/>
        </p:nvSpPr>
        <p:spPr bwMode="auto">
          <a:xfrm>
            <a:off x="3849688" y="9429750"/>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611DE801-49E3-4F03-B4FE-2A111687832D}" type="slidenum">
              <a:rPr lang="en-US" altLang="en-US" sz="1200"/>
              <a:pPr algn="r" eaLnBrk="1" hangingPunct="1"/>
              <a:t>6</a:t>
            </a:fld>
            <a:endParaRPr lang="en-US" altLang="en-US" sz="1200"/>
          </a:p>
        </p:txBody>
      </p:sp>
      <p:sp>
        <p:nvSpPr>
          <p:cNvPr id="18435" name="Rectangle 2">
            <a:extLst>
              <a:ext uri="{FF2B5EF4-FFF2-40B4-BE49-F238E27FC236}">
                <a16:creationId xmlns:a16="http://schemas.microsoft.com/office/drawing/2014/main" id="{DA882E00-FD71-3E27-C707-A36A0E9E1B79}"/>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67D1DB49-2DEA-C47F-D25C-2647A094A05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32FE36E7-7A8C-98D7-E9C2-51A1B2B7646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55B2E7-C1E3-435B-9D1C-446737A4F2E0}" type="slidenum">
              <a:rPr lang="en-US" altLang="en-US" smtClean="0"/>
              <a:pPr/>
              <a:t>7</a:t>
            </a:fld>
            <a:endParaRPr lang="en-US" altLang="en-US"/>
          </a:p>
        </p:txBody>
      </p:sp>
      <p:sp>
        <p:nvSpPr>
          <p:cNvPr id="20483" name="Rectangle 2">
            <a:extLst>
              <a:ext uri="{FF2B5EF4-FFF2-40B4-BE49-F238E27FC236}">
                <a16:creationId xmlns:a16="http://schemas.microsoft.com/office/drawing/2014/main" id="{096EB455-3DB0-64C0-2151-E83FB59C19F6}"/>
              </a:ext>
            </a:extLst>
          </p:cNvPr>
          <p:cNvSpPr>
            <a:spLocks noGrp="1" noRot="1" noChangeAspect="1" noChangeArrowheads="1" noTextEdit="1"/>
          </p:cNvSpPr>
          <p:nvPr>
            <p:ph type="sldImg"/>
          </p:nvPr>
        </p:nvSpPr>
        <p:spPr>
          <a:solidFill>
            <a:srgbClr val="FFFFFF"/>
          </a:solidFill>
          <a:ln/>
        </p:spPr>
      </p:sp>
      <p:sp>
        <p:nvSpPr>
          <p:cNvPr id="20484" name="Rectangle 3">
            <a:extLst>
              <a:ext uri="{FF2B5EF4-FFF2-40B4-BE49-F238E27FC236}">
                <a16:creationId xmlns:a16="http://schemas.microsoft.com/office/drawing/2014/main" id="{E20285CE-B72A-BE7A-7AF9-FCC67E83C2F7}"/>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Welcome</a:t>
            </a:r>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46D09869-C39F-7961-F278-52C242CE83E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60992E8-2FC6-477B-91EF-DD4A2D82543C}" type="slidenum">
              <a:rPr lang="en-US" altLang="en-US" smtClean="0"/>
              <a:pPr/>
              <a:t>8</a:t>
            </a:fld>
            <a:endParaRPr lang="en-US" altLang="en-US"/>
          </a:p>
        </p:txBody>
      </p:sp>
      <p:sp>
        <p:nvSpPr>
          <p:cNvPr id="22531" name="Rectangle 2">
            <a:extLst>
              <a:ext uri="{FF2B5EF4-FFF2-40B4-BE49-F238E27FC236}">
                <a16:creationId xmlns:a16="http://schemas.microsoft.com/office/drawing/2014/main" id="{B00E7591-DFC1-E0BC-1744-9570CEA75516}"/>
              </a:ext>
            </a:extLst>
          </p:cNvPr>
          <p:cNvSpPr>
            <a:spLocks noGrp="1" noRot="1" noChangeAspect="1" noChangeArrowheads="1" noTextEdit="1"/>
          </p:cNvSpPr>
          <p:nvPr>
            <p:ph type="sldImg"/>
          </p:nvPr>
        </p:nvSpPr>
        <p:spPr>
          <a:solidFill>
            <a:srgbClr val="FFFFFF"/>
          </a:solidFill>
          <a:ln/>
        </p:spPr>
      </p:sp>
      <p:sp>
        <p:nvSpPr>
          <p:cNvPr id="22532" name="Rectangle 3">
            <a:extLst>
              <a:ext uri="{FF2B5EF4-FFF2-40B4-BE49-F238E27FC236}">
                <a16:creationId xmlns:a16="http://schemas.microsoft.com/office/drawing/2014/main" id="{3005C659-3A72-7270-CAFE-59826EC608FE}"/>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Welcome</a:t>
            </a:r>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F039D2BD-ED25-78A2-222C-0E81CD26CA1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6D50BA5-B593-4C86-9B27-541336BACE2E}" type="slidenum">
              <a:rPr lang="en-US" altLang="en-US" smtClean="0"/>
              <a:pPr/>
              <a:t>9</a:t>
            </a:fld>
            <a:endParaRPr lang="en-US" altLang="en-US"/>
          </a:p>
        </p:txBody>
      </p:sp>
      <p:sp>
        <p:nvSpPr>
          <p:cNvPr id="24579" name="Rectangle 2">
            <a:extLst>
              <a:ext uri="{FF2B5EF4-FFF2-40B4-BE49-F238E27FC236}">
                <a16:creationId xmlns:a16="http://schemas.microsoft.com/office/drawing/2014/main" id="{5EF9F714-8D99-690A-9850-CD30343ABB19}"/>
              </a:ext>
            </a:extLst>
          </p:cNvPr>
          <p:cNvSpPr>
            <a:spLocks noGrp="1" noRot="1" noChangeAspect="1" noChangeArrowheads="1" noTextEdit="1"/>
          </p:cNvSpPr>
          <p:nvPr>
            <p:ph type="sldImg"/>
          </p:nvPr>
        </p:nvSpPr>
        <p:spPr>
          <a:solidFill>
            <a:srgbClr val="FFFFFF"/>
          </a:solidFill>
          <a:ln/>
        </p:spPr>
      </p:sp>
      <p:sp>
        <p:nvSpPr>
          <p:cNvPr id="24580" name="Rectangle 3">
            <a:extLst>
              <a:ext uri="{FF2B5EF4-FFF2-40B4-BE49-F238E27FC236}">
                <a16:creationId xmlns:a16="http://schemas.microsoft.com/office/drawing/2014/main" id="{AE789ACB-71A9-0603-929E-73A708ADCF90}"/>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a:latin typeface="Arial" panose="020B0604020202020204" pitchFamily="34" charset="0"/>
              </a:rPr>
              <a:t>Welcome</a:t>
            </a:r>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BA0F1BE-BCCF-0537-9746-252BB8172B2C}"/>
              </a:ext>
            </a:extLst>
          </p:cNvPr>
          <p:cNvGrpSpPr>
            <a:grpSpLocks/>
          </p:cNvGrpSpPr>
          <p:nvPr/>
        </p:nvGrpSpPr>
        <p:grpSpPr bwMode="auto">
          <a:xfrm>
            <a:off x="0" y="927100"/>
            <a:ext cx="8991600" cy="4495800"/>
            <a:chOff x="0" y="584"/>
            <a:chExt cx="5664" cy="2832"/>
          </a:xfrm>
        </p:grpSpPr>
        <p:sp>
          <p:nvSpPr>
            <p:cNvPr id="3" name="AutoShape 3">
              <a:extLst>
                <a:ext uri="{FF2B5EF4-FFF2-40B4-BE49-F238E27FC236}">
                  <a16:creationId xmlns:a16="http://schemas.microsoft.com/office/drawing/2014/main" id="{1C335586-28A8-E620-8A3C-1EE42827419B}"/>
                </a:ext>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4" name="Rectangle 4">
              <a:extLst>
                <a:ext uri="{FF2B5EF4-FFF2-40B4-BE49-F238E27FC236}">
                  <a16:creationId xmlns:a16="http://schemas.microsoft.com/office/drawing/2014/main" id="{83E6038A-A612-D0E4-7BC0-2CED57DEDF47}"/>
                </a:ext>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5" name="AutoShape 5">
              <a:extLst>
                <a:ext uri="{FF2B5EF4-FFF2-40B4-BE49-F238E27FC236}">
                  <a16:creationId xmlns:a16="http://schemas.microsoft.com/office/drawing/2014/main" id="{DB71E4B4-0E04-2530-1D3F-D50B244B2792}"/>
                </a:ext>
              </a:extLst>
            </p:cNvPr>
            <p:cNvSpPr>
              <a:spLocks noChangeArrowheads="1"/>
            </p:cNvSpPr>
            <p:nvPr userDrawn="1"/>
          </p:nvSpPr>
          <p:spPr bwMode="blackWhite">
            <a:xfrm>
              <a:off x="0" y="872"/>
              <a:ext cx="5664" cy="1152"/>
            </a:xfrm>
            <a:custGeom>
              <a:avLst/>
              <a:gdLst>
                <a:gd name="T0" fmla="*/ 0 w 4917"/>
                <a:gd name="T1" fmla="*/ 0 h 1000"/>
                <a:gd name="T2" fmla="*/ 12611068 w 4917"/>
                <a:gd name="T3" fmla="*/ 0 h 1000"/>
                <a:gd name="T4" fmla="*/ 14042279 w 4917"/>
                <a:gd name="T5" fmla="*/ 291633 h 1000"/>
                <a:gd name="T6" fmla="*/ 12614175 w 4917"/>
                <a:gd name="T7" fmla="*/ 582293 h 1000"/>
                <a:gd name="T8" fmla="*/ 0 w 4917"/>
                <a:gd name="T9" fmla="*/ 582293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Line 6">
              <a:extLst>
                <a:ext uri="{FF2B5EF4-FFF2-40B4-BE49-F238E27FC236}">
                  <a16:creationId xmlns:a16="http://schemas.microsoft.com/office/drawing/2014/main" id="{079BFCAC-74AF-A01B-681A-F34F356892D4}"/>
                </a:ext>
              </a:extLst>
            </p:cNvPr>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07" name="Rectangle 7"/>
          <p:cNvSpPr>
            <a:spLocks noGrp="1" noChangeArrowheads="1"/>
          </p:cNvSpPr>
          <p:nvPr>
            <p:ph type="ctrTitle"/>
          </p:nvPr>
        </p:nvSpPr>
        <p:spPr>
          <a:xfrm>
            <a:off x="228600" y="1427163"/>
            <a:ext cx="8077200" cy="1609725"/>
          </a:xfrm>
        </p:spPr>
        <p:txBody>
          <a:bodyPr/>
          <a:lstStyle>
            <a:lvl1pPr>
              <a:defRPr sz="4600"/>
            </a:lvl1pPr>
          </a:lstStyle>
          <a:p>
            <a:pPr lvl="0"/>
            <a:r>
              <a:rPr lang="en-US" noProof="0"/>
              <a:t>Click to edit Master title style</a:t>
            </a:r>
          </a:p>
        </p:txBody>
      </p:sp>
      <p:sp>
        <p:nvSpPr>
          <p:cNvPr id="5120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noProof="0"/>
              <a:t>Click to edit Master subtitle style</a:t>
            </a:r>
          </a:p>
        </p:txBody>
      </p:sp>
      <p:sp>
        <p:nvSpPr>
          <p:cNvPr id="7" name="Rectangle 9">
            <a:extLst>
              <a:ext uri="{FF2B5EF4-FFF2-40B4-BE49-F238E27FC236}">
                <a16:creationId xmlns:a16="http://schemas.microsoft.com/office/drawing/2014/main" id="{0841EE41-A552-B016-8EB9-332FDB67A99E}"/>
              </a:ext>
            </a:extLst>
          </p:cNvPr>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8" name="Rectangle 10">
            <a:extLst>
              <a:ext uri="{FF2B5EF4-FFF2-40B4-BE49-F238E27FC236}">
                <a16:creationId xmlns:a16="http://schemas.microsoft.com/office/drawing/2014/main" id="{06BBB9E6-A970-D8FF-DAA4-03B706309018}"/>
              </a:ext>
            </a:extLst>
          </p:cNvPr>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id="{106CA9D4-80F6-EC96-E83F-E2309B71B128}"/>
              </a:ext>
            </a:extLst>
          </p:cNvPr>
          <p:cNvSpPr>
            <a:spLocks noGrp="1" noChangeArrowheads="1"/>
          </p:cNvSpPr>
          <p:nvPr>
            <p:ph type="sldNum" sz="quarter" idx="12"/>
          </p:nvPr>
        </p:nvSpPr>
        <p:spPr>
          <a:xfrm>
            <a:off x="6553200" y="6248400"/>
            <a:ext cx="2133600" cy="471488"/>
          </a:xfrm>
        </p:spPr>
        <p:txBody>
          <a:bodyPr/>
          <a:lstStyle>
            <a:lvl1pPr>
              <a:defRPr/>
            </a:lvl1pPr>
          </a:lstStyle>
          <a:p>
            <a:pPr>
              <a:defRPr/>
            </a:pPr>
            <a:fld id="{3C3F7E19-E890-4DDD-B2B5-F744004B8B8E}" type="slidenum">
              <a:rPr lang="en-US" altLang="en-US"/>
              <a:pPr>
                <a:defRPr/>
              </a:pPr>
              <a:t>‹#›</a:t>
            </a:fld>
            <a:endParaRPr lang="en-US" altLang="en-US"/>
          </a:p>
        </p:txBody>
      </p:sp>
    </p:spTree>
    <p:extLst>
      <p:ext uri="{BB962C8B-B14F-4D97-AF65-F5344CB8AC3E}">
        <p14:creationId xmlns:p14="http://schemas.microsoft.com/office/powerpoint/2010/main" val="3564600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463D2000-E49E-92F7-1DA4-EE666D51F8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106FD774-727D-35A9-B1B1-99883DBBA2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1A554E3C-1B06-D711-9DF5-24A04C3D2B0E}"/>
              </a:ext>
            </a:extLst>
          </p:cNvPr>
          <p:cNvSpPr>
            <a:spLocks noGrp="1" noChangeArrowheads="1"/>
          </p:cNvSpPr>
          <p:nvPr>
            <p:ph type="sldNum" sz="quarter" idx="12"/>
          </p:nvPr>
        </p:nvSpPr>
        <p:spPr>
          <a:ln/>
        </p:spPr>
        <p:txBody>
          <a:bodyPr/>
          <a:lstStyle>
            <a:lvl1pPr>
              <a:defRPr/>
            </a:lvl1pPr>
          </a:lstStyle>
          <a:p>
            <a:pPr>
              <a:defRPr/>
            </a:pPr>
            <a:fld id="{85C025F4-512D-4BB2-9CEE-08CEDD52DF69}" type="slidenum">
              <a:rPr lang="en-US" altLang="en-US"/>
              <a:pPr>
                <a:defRPr/>
              </a:pPr>
              <a:t>‹#›</a:t>
            </a:fld>
            <a:endParaRPr lang="en-US" altLang="en-US"/>
          </a:p>
        </p:txBody>
      </p:sp>
    </p:spTree>
    <p:extLst>
      <p:ext uri="{BB962C8B-B14F-4D97-AF65-F5344CB8AC3E}">
        <p14:creationId xmlns:p14="http://schemas.microsoft.com/office/powerpoint/2010/main" val="176269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0A5E16D3-58ED-CC4A-EF3A-EF978A2A3C1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CBF6B1D9-5E97-51DD-1208-2CB63FEAF08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E34E5F0A-AF84-D8AD-BCAF-E2C3FAFB79FC}"/>
              </a:ext>
            </a:extLst>
          </p:cNvPr>
          <p:cNvSpPr>
            <a:spLocks noGrp="1" noChangeArrowheads="1"/>
          </p:cNvSpPr>
          <p:nvPr>
            <p:ph type="sldNum" sz="quarter" idx="12"/>
          </p:nvPr>
        </p:nvSpPr>
        <p:spPr>
          <a:ln/>
        </p:spPr>
        <p:txBody>
          <a:bodyPr/>
          <a:lstStyle>
            <a:lvl1pPr>
              <a:defRPr/>
            </a:lvl1pPr>
          </a:lstStyle>
          <a:p>
            <a:pPr>
              <a:defRPr/>
            </a:pPr>
            <a:fld id="{1C87EC6F-3152-42A2-B9F6-98F17AB6CF61}" type="slidenum">
              <a:rPr lang="en-US" altLang="en-US"/>
              <a:pPr>
                <a:defRPr/>
              </a:pPr>
              <a:t>‹#›</a:t>
            </a:fld>
            <a:endParaRPr lang="en-US" altLang="en-US"/>
          </a:p>
        </p:txBody>
      </p:sp>
    </p:spTree>
    <p:extLst>
      <p:ext uri="{BB962C8B-B14F-4D97-AF65-F5344CB8AC3E}">
        <p14:creationId xmlns:p14="http://schemas.microsoft.com/office/powerpoint/2010/main" val="1180172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2DF741C8-2653-4DFD-4724-9A47D681ADB9}"/>
              </a:ext>
            </a:extLst>
          </p:cNvPr>
          <p:cNvGrpSpPr>
            <a:grpSpLocks/>
          </p:cNvGrpSpPr>
          <p:nvPr/>
        </p:nvGrpSpPr>
        <p:grpSpPr bwMode="auto">
          <a:xfrm>
            <a:off x="0" y="927100"/>
            <a:ext cx="8991600" cy="4495800"/>
            <a:chOff x="0" y="584"/>
            <a:chExt cx="5664" cy="2832"/>
          </a:xfrm>
        </p:grpSpPr>
        <p:sp>
          <p:nvSpPr>
            <p:cNvPr id="3" name="AutoShape 3">
              <a:extLst>
                <a:ext uri="{FF2B5EF4-FFF2-40B4-BE49-F238E27FC236}">
                  <a16:creationId xmlns:a16="http://schemas.microsoft.com/office/drawing/2014/main" id="{C0C2D4AF-028B-7A75-BE9E-911B778B9AC6}"/>
                </a:ext>
              </a:extLst>
            </p:cNvPr>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4" name="Rectangle 4">
              <a:extLst>
                <a:ext uri="{FF2B5EF4-FFF2-40B4-BE49-F238E27FC236}">
                  <a16:creationId xmlns:a16="http://schemas.microsoft.com/office/drawing/2014/main" id="{05C92045-9D8B-0A3D-2876-D039C1F56052}"/>
                </a:ext>
              </a:extLst>
            </p:cNvPr>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5" name="AutoShape 5">
              <a:extLst>
                <a:ext uri="{FF2B5EF4-FFF2-40B4-BE49-F238E27FC236}">
                  <a16:creationId xmlns:a16="http://schemas.microsoft.com/office/drawing/2014/main" id="{5371F318-7151-9253-1907-55DD8702AFE0}"/>
                </a:ext>
              </a:extLst>
            </p:cNvPr>
            <p:cNvSpPr>
              <a:spLocks noChangeArrowheads="1"/>
            </p:cNvSpPr>
            <p:nvPr userDrawn="1"/>
          </p:nvSpPr>
          <p:spPr bwMode="blackWhite">
            <a:xfrm>
              <a:off x="0" y="872"/>
              <a:ext cx="5664" cy="1152"/>
            </a:xfrm>
            <a:custGeom>
              <a:avLst/>
              <a:gdLst>
                <a:gd name="T0" fmla="*/ 0 w 4917"/>
                <a:gd name="T1" fmla="*/ 0 h 1000"/>
                <a:gd name="T2" fmla="*/ 25578026 w 4917"/>
                <a:gd name="T3" fmla="*/ 0 h 1000"/>
                <a:gd name="T4" fmla="*/ 28480839 w 4917"/>
                <a:gd name="T5" fmla="*/ 591696 h 1000"/>
                <a:gd name="T6" fmla="*/ 25584328 w 4917"/>
                <a:gd name="T7" fmla="*/ 1181420 h 1000"/>
                <a:gd name="T8" fmla="*/ 0 w 4917"/>
                <a:gd name="T9" fmla="*/ 1181420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 name="Line 6">
              <a:extLst>
                <a:ext uri="{FF2B5EF4-FFF2-40B4-BE49-F238E27FC236}">
                  <a16:creationId xmlns:a16="http://schemas.microsoft.com/office/drawing/2014/main" id="{1406A6C6-B667-66CE-9BD1-275C20141825}"/>
                </a:ext>
              </a:extLst>
            </p:cNvPr>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1207" name="Rectangle 7"/>
          <p:cNvSpPr>
            <a:spLocks noGrp="1" noChangeArrowheads="1"/>
          </p:cNvSpPr>
          <p:nvPr>
            <p:ph type="ctrTitle"/>
          </p:nvPr>
        </p:nvSpPr>
        <p:spPr>
          <a:xfrm>
            <a:off x="228600" y="1427163"/>
            <a:ext cx="8077200" cy="1609725"/>
          </a:xfrm>
        </p:spPr>
        <p:txBody>
          <a:bodyPr/>
          <a:lstStyle>
            <a:lvl1pPr>
              <a:defRPr sz="4600"/>
            </a:lvl1pPr>
          </a:lstStyle>
          <a:p>
            <a:pPr lvl="0"/>
            <a:r>
              <a:rPr lang="en-US" noProof="0"/>
              <a:t>Click to edit Master title style</a:t>
            </a:r>
          </a:p>
        </p:txBody>
      </p:sp>
      <p:sp>
        <p:nvSpPr>
          <p:cNvPr id="5120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noProof="0"/>
              <a:t>Click to edit Master subtitle style</a:t>
            </a:r>
          </a:p>
        </p:txBody>
      </p:sp>
      <p:sp>
        <p:nvSpPr>
          <p:cNvPr id="7" name="Rectangle 9">
            <a:extLst>
              <a:ext uri="{FF2B5EF4-FFF2-40B4-BE49-F238E27FC236}">
                <a16:creationId xmlns:a16="http://schemas.microsoft.com/office/drawing/2014/main" id="{AE6E3F9E-AD80-5967-BC0A-66C8379AE130}"/>
              </a:ext>
            </a:extLst>
          </p:cNvPr>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8" name="Rectangle 10">
            <a:extLst>
              <a:ext uri="{FF2B5EF4-FFF2-40B4-BE49-F238E27FC236}">
                <a16:creationId xmlns:a16="http://schemas.microsoft.com/office/drawing/2014/main" id="{9BFE319A-5D89-3797-C8A0-158629ECD30C}"/>
              </a:ext>
            </a:extLst>
          </p:cNvPr>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9" name="Rectangle 11">
            <a:extLst>
              <a:ext uri="{FF2B5EF4-FFF2-40B4-BE49-F238E27FC236}">
                <a16:creationId xmlns:a16="http://schemas.microsoft.com/office/drawing/2014/main" id="{B421ED67-8605-AC76-3D53-2AD8E42B07FA}"/>
              </a:ext>
            </a:extLst>
          </p:cNvPr>
          <p:cNvSpPr>
            <a:spLocks noGrp="1" noChangeArrowheads="1"/>
          </p:cNvSpPr>
          <p:nvPr>
            <p:ph type="sldNum" sz="quarter" idx="12"/>
          </p:nvPr>
        </p:nvSpPr>
        <p:spPr>
          <a:xfrm>
            <a:off x="6553200" y="6248400"/>
            <a:ext cx="2133600" cy="471488"/>
          </a:xfrm>
        </p:spPr>
        <p:txBody>
          <a:bodyPr/>
          <a:lstStyle>
            <a:lvl1pPr>
              <a:defRPr/>
            </a:lvl1pPr>
          </a:lstStyle>
          <a:p>
            <a:pPr>
              <a:defRPr/>
            </a:pPr>
            <a:fld id="{91B5FC1B-53A2-4A5C-B7E1-1EA69880AEBF}" type="slidenum">
              <a:rPr lang="en-US" altLang="en-US"/>
              <a:pPr>
                <a:defRPr/>
              </a:pPr>
              <a:t>‹#›</a:t>
            </a:fld>
            <a:endParaRPr lang="en-US" altLang="en-US"/>
          </a:p>
        </p:txBody>
      </p:sp>
    </p:spTree>
    <p:extLst>
      <p:ext uri="{BB962C8B-B14F-4D97-AF65-F5344CB8AC3E}">
        <p14:creationId xmlns:p14="http://schemas.microsoft.com/office/powerpoint/2010/main" val="3401806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C3C4C4AF-6007-2295-C65E-F92ECE2B497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C77AE549-246D-FDC9-7ACB-C74F7E74594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3D624F94-0B29-18CA-4D54-DE9933F58607}"/>
              </a:ext>
            </a:extLst>
          </p:cNvPr>
          <p:cNvSpPr>
            <a:spLocks noGrp="1" noChangeArrowheads="1"/>
          </p:cNvSpPr>
          <p:nvPr>
            <p:ph type="sldNum" sz="quarter" idx="12"/>
          </p:nvPr>
        </p:nvSpPr>
        <p:spPr>
          <a:ln/>
        </p:spPr>
        <p:txBody>
          <a:bodyPr/>
          <a:lstStyle>
            <a:lvl1pPr>
              <a:defRPr/>
            </a:lvl1pPr>
          </a:lstStyle>
          <a:p>
            <a:pPr>
              <a:defRPr/>
            </a:pPr>
            <a:fld id="{2E986544-7F3B-45EC-BEF2-3DCBE90BB8C2}" type="slidenum">
              <a:rPr lang="en-US" altLang="en-US"/>
              <a:pPr>
                <a:defRPr/>
              </a:pPr>
              <a:t>‹#›</a:t>
            </a:fld>
            <a:endParaRPr lang="en-US" altLang="en-US"/>
          </a:p>
        </p:txBody>
      </p:sp>
    </p:spTree>
    <p:extLst>
      <p:ext uri="{BB962C8B-B14F-4D97-AF65-F5344CB8AC3E}">
        <p14:creationId xmlns:p14="http://schemas.microsoft.com/office/powerpoint/2010/main" val="1417478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3FB3632A-2806-2222-3918-9264C7F0F65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BEE07455-12A7-9B36-127F-E973EE16DE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4AE647D8-A355-5CB4-26F6-DE43E864F2B8}"/>
              </a:ext>
            </a:extLst>
          </p:cNvPr>
          <p:cNvSpPr>
            <a:spLocks noGrp="1" noChangeArrowheads="1"/>
          </p:cNvSpPr>
          <p:nvPr>
            <p:ph type="sldNum" sz="quarter" idx="12"/>
          </p:nvPr>
        </p:nvSpPr>
        <p:spPr>
          <a:ln/>
        </p:spPr>
        <p:txBody>
          <a:bodyPr/>
          <a:lstStyle>
            <a:lvl1pPr>
              <a:defRPr/>
            </a:lvl1pPr>
          </a:lstStyle>
          <a:p>
            <a:pPr>
              <a:defRPr/>
            </a:pPr>
            <a:fld id="{CE051AD3-81CA-4286-B620-0DFA66E0FFF3}" type="slidenum">
              <a:rPr lang="en-US" altLang="en-US"/>
              <a:pPr>
                <a:defRPr/>
              </a:pPr>
              <a:t>‹#›</a:t>
            </a:fld>
            <a:endParaRPr lang="en-US" altLang="en-US"/>
          </a:p>
        </p:txBody>
      </p:sp>
    </p:spTree>
    <p:extLst>
      <p:ext uri="{BB962C8B-B14F-4D97-AF65-F5344CB8AC3E}">
        <p14:creationId xmlns:p14="http://schemas.microsoft.com/office/powerpoint/2010/main" val="2834370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a:ext uri="{FF2B5EF4-FFF2-40B4-BE49-F238E27FC236}">
                <a16:creationId xmlns:a16="http://schemas.microsoft.com/office/drawing/2014/main" id="{FB41D45E-F659-8FBB-F2B8-A19F442DEF0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644A9E98-0D7D-4D98-9142-BDF34CF947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585616B6-0E6B-8084-C382-61117C567A8F}"/>
              </a:ext>
            </a:extLst>
          </p:cNvPr>
          <p:cNvSpPr>
            <a:spLocks noGrp="1" noChangeArrowheads="1"/>
          </p:cNvSpPr>
          <p:nvPr>
            <p:ph type="sldNum" sz="quarter" idx="12"/>
          </p:nvPr>
        </p:nvSpPr>
        <p:spPr>
          <a:ln/>
        </p:spPr>
        <p:txBody>
          <a:bodyPr/>
          <a:lstStyle>
            <a:lvl1pPr>
              <a:defRPr/>
            </a:lvl1pPr>
          </a:lstStyle>
          <a:p>
            <a:pPr>
              <a:defRPr/>
            </a:pPr>
            <a:fld id="{35E2642B-F5CB-47DF-BF79-3E33CBCF7729}" type="slidenum">
              <a:rPr lang="en-US" altLang="en-US"/>
              <a:pPr>
                <a:defRPr/>
              </a:pPr>
              <a:t>‹#›</a:t>
            </a:fld>
            <a:endParaRPr lang="en-US" altLang="en-US"/>
          </a:p>
        </p:txBody>
      </p:sp>
    </p:spTree>
    <p:extLst>
      <p:ext uri="{BB962C8B-B14F-4D97-AF65-F5344CB8AC3E}">
        <p14:creationId xmlns:p14="http://schemas.microsoft.com/office/powerpoint/2010/main" val="3074597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a:ext uri="{FF2B5EF4-FFF2-40B4-BE49-F238E27FC236}">
                <a16:creationId xmlns:a16="http://schemas.microsoft.com/office/drawing/2014/main" id="{CEC2E34C-3F69-5BFD-D2C6-6F485F0C338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9">
            <a:extLst>
              <a:ext uri="{FF2B5EF4-FFF2-40B4-BE49-F238E27FC236}">
                <a16:creationId xmlns:a16="http://schemas.microsoft.com/office/drawing/2014/main" id="{EE083F69-46E2-F86E-7E59-8A527FDE3B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
            <a:extLst>
              <a:ext uri="{FF2B5EF4-FFF2-40B4-BE49-F238E27FC236}">
                <a16:creationId xmlns:a16="http://schemas.microsoft.com/office/drawing/2014/main" id="{E2CB7CF6-00E6-C4A7-9E58-F507C923AAD9}"/>
              </a:ext>
            </a:extLst>
          </p:cNvPr>
          <p:cNvSpPr>
            <a:spLocks noGrp="1" noChangeArrowheads="1"/>
          </p:cNvSpPr>
          <p:nvPr>
            <p:ph type="sldNum" sz="quarter" idx="12"/>
          </p:nvPr>
        </p:nvSpPr>
        <p:spPr>
          <a:ln/>
        </p:spPr>
        <p:txBody>
          <a:bodyPr/>
          <a:lstStyle>
            <a:lvl1pPr>
              <a:defRPr/>
            </a:lvl1pPr>
          </a:lstStyle>
          <a:p>
            <a:pPr>
              <a:defRPr/>
            </a:pPr>
            <a:fld id="{FB461E9F-B185-486D-89D7-CDB50CBE216B}" type="slidenum">
              <a:rPr lang="en-US" altLang="en-US"/>
              <a:pPr>
                <a:defRPr/>
              </a:pPr>
              <a:t>‹#›</a:t>
            </a:fld>
            <a:endParaRPr lang="en-US" altLang="en-US"/>
          </a:p>
        </p:txBody>
      </p:sp>
    </p:spTree>
    <p:extLst>
      <p:ext uri="{BB962C8B-B14F-4D97-AF65-F5344CB8AC3E}">
        <p14:creationId xmlns:p14="http://schemas.microsoft.com/office/powerpoint/2010/main" val="4098880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a:ext uri="{FF2B5EF4-FFF2-40B4-BE49-F238E27FC236}">
                <a16:creationId xmlns:a16="http://schemas.microsoft.com/office/drawing/2014/main" id="{079C0436-6A2F-1DC6-2597-49DFBACF3E7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3D445DA5-59B9-8289-5D69-6858C71913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375FBDB7-0AA3-5AFE-D135-6301C8168438}"/>
              </a:ext>
            </a:extLst>
          </p:cNvPr>
          <p:cNvSpPr>
            <a:spLocks noGrp="1" noChangeArrowheads="1"/>
          </p:cNvSpPr>
          <p:nvPr>
            <p:ph type="sldNum" sz="quarter" idx="12"/>
          </p:nvPr>
        </p:nvSpPr>
        <p:spPr>
          <a:ln/>
        </p:spPr>
        <p:txBody>
          <a:bodyPr/>
          <a:lstStyle>
            <a:lvl1pPr>
              <a:defRPr/>
            </a:lvl1pPr>
          </a:lstStyle>
          <a:p>
            <a:pPr>
              <a:defRPr/>
            </a:pPr>
            <a:fld id="{BDA51DE6-2D1F-43BA-A196-BEB9CB1C2185}" type="slidenum">
              <a:rPr lang="en-US" altLang="en-US"/>
              <a:pPr>
                <a:defRPr/>
              </a:pPr>
              <a:t>‹#›</a:t>
            </a:fld>
            <a:endParaRPr lang="en-US" altLang="en-US"/>
          </a:p>
        </p:txBody>
      </p:sp>
    </p:spTree>
    <p:extLst>
      <p:ext uri="{BB962C8B-B14F-4D97-AF65-F5344CB8AC3E}">
        <p14:creationId xmlns:p14="http://schemas.microsoft.com/office/powerpoint/2010/main" val="1163633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D7EBE6DA-59B0-CE77-5F18-5FC3E0E7721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9">
            <a:extLst>
              <a:ext uri="{FF2B5EF4-FFF2-40B4-BE49-F238E27FC236}">
                <a16:creationId xmlns:a16="http://schemas.microsoft.com/office/drawing/2014/main" id="{E1A84F31-53E1-D655-F634-D0A332C3E0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DFD504DB-91CE-5077-87A9-3355D7E3CFB5}"/>
              </a:ext>
            </a:extLst>
          </p:cNvPr>
          <p:cNvSpPr>
            <a:spLocks noGrp="1" noChangeArrowheads="1"/>
          </p:cNvSpPr>
          <p:nvPr>
            <p:ph type="sldNum" sz="quarter" idx="12"/>
          </p:nvPr>
        </p:nvSpPr>
        <p:spPr>
          <a:ln/>
        </p:spPr>
        <p:txBody>
          <a:bodyPr/>
          <a:lstStyle>
            <a:lvl1pPr>
              <a:defRPr/>
            </a:lvl1pPr>
          </a:lstStyle>
          <a:p>
            <a:pPr>
              <a:defRPr/>
            </a:pPr>
            <a:fld id="{D91EFF9F-40E1-4439-9E52-117EFAEDE478}" type="slidenum">
              <a:rPr lang="en-US" altLang="en-US"/>
              <a:pPr>
                <a:defRPr/>
              </a:pPr>
              <a:t>‹#›</a:t>
            </a:fld>
            <a:endParaRPr lang="en-US" altLang="en-US"/>
          </a:p>
        </p:txBody>
      </p:sp>
    </p:spTree>
    <p:extLst>
      <p:ext uri="{BB962C8B-B14F-4D97-AF65-F5344CB8AC3E}">
        <p14:creationId xmlns:p14="http://schemas.microsoft.com/office/powerpoint/2010/main" val="472678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3F362A29-88F7-F62B-56AF-0772CA7CC8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5D43E7F4-DF98-F784-D4A1-ED36CE9895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3A1E4DC7-1CCB-75BF-EA20-9A530CD193F8}"/>
              </a:ext>
            </a:extLst>
          </p:cNvPr>
          <p:cNvSpPr>
            <a:spLocks noGrp="1" noChangeArrowheads="1"/>
          </p:cNvSpPr>
          <p:nvPr>
            <p:ph type="sldNum" sz="quarter" idx="12"/>
          </p:nvPr>
        </p:nvSpPr>
        <p:spPr>
          <a:ln/>
        </p:spPr>
        <p:txBody>
          <a:bodyPr/>
          <a:lstStyle>
            <a:lvl1pPr>
              <a:defRPr/>
            </a:lvl1pPr>
          </a:lstStyle>
          <a:p>
            <a:pPr>
              <a:defRPr/>
            </a:pPr>
            <a:fld id="{9D22F341-B70A-45BB-950D-ADB9A533AA7E}" type="slidenum">
              <a:rPr lang="en-US" altLang="en-US"/>
              <a:pPr>
                <a:defRPr/>
              </a:pPr>
              <a:t>‹#›</a:t>
            </a:fld>
            <a:endParaRPr lang="en-US" altLang="en-US"/>
          </a:p>
        </p:txBody>
      </p:sp>
    </p:spTree>
    <p:extLst>
      <p:ext uri="{BB962C8B-B14F-4D97-AF65-F5344CB8AC3E}">
        <p14:creationId xmlns:p14="http://schemas.microsoft.com/office/powerpoint/2010/main" val="1150915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AC5E2580-52D8-E915-D3A7-C24B953CA97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A9A1E83B-F19F-B8F4-5FA0-19663979BA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D8F33E4B-7368-51F8-EFF6-CFF7B3AA8BC9}"/>
              </a:ext>
            </a:extLst>
          </p:cNvPr>
          <p:cNvSpPr>
            <a:spLocks noGrp="1" noChangeArrowheads="1"/>
          </p:cNvSpPr>
          <p:nvPr>
            <p:ph type="sldNum" sz="quarter" idx="12"/>
          </p:nvPr>
        </p:nvSpPr>
        <p:spPr>
          <a:ln/>
        </p:spPr>
        <p:txBody>
          <a:bodyPr/>
          <a:lstStyle>
            <a:lvl1pPr>
              <a:defRPr/>
            </a:lvl1pPr>
          </a:lstStyle>
          <a:p>
            <a:pPr>
              <a:defRPr/>
            </a:pPr>
            <a:fld id="{2B94FC8A-BAEA-461D-B1CA-862E2CFCF240}" type="slidenum">
              <a:rPr lang="en-US" altLang="en-US"/>
              <a:pPr>
                <a:defRPr/>
              </a:pPr>
              <a:t>‹#›</a:t>
            </a:fld>
            <a:endParaRPr lang="en-US" altLang="en-US"/>
          </a:p>
        </p:txBody>
      </p:sp>
    </p:spTree>
    <p:extLst>
      <p:ext uri="{BB962C8B-B14F-4D97-AF65-F5344CB8AC3E}">
        <p14:creationId xmlns:p14="http://schemas.microsoft.com/office/powerpoint/2010/main" val="1897575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731B7A11-C33D-1B72-7542-3B57C57C853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2D619EF1-5483-0BE7-63E4-13BA1795B5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17D010C7-16A9-051D-9A3A-987905FB5271}"/>
              </a:ext>
            </a:extLst>
          </p:cNvPr>
          <p:cNvSpPr>
            <a:spLocks noGrp="1" noChangeArrowheads="1"/>
          </p:cNvSpPr>
          <p:nvPr>
            <p:ph type="sldNum" sz="quarter" idx="12"/>
          </p:nvPr>
        </p:nvSpPr>
        <p:spPr>
          <a:ln/>
        </p:spPr>
        <p:txBody>
          <a:bodyPr/>
          <a:lstStyle>
            <a:lvl1pPr>
              <a:defRPr/>
            </a:lvl1pPr>
          </a:lstStyle>
          <a:p>
            <a:pPr>
              <a:defRPr/>
            </a:pPr>
            <a:fld id="{3CB49EF8-CB65-4984-974E-0645C4AE9E32}" type="slidenum">
              <a:rPr lang="en-US" altLang="en-US"/>
              <a:pPr>
                <a:defRPr/>
              </a:pPr>
              <a:t>‹#›</a:t>
            </a:fld>
            <a:endParaRPr lang="en-US" altLang="en-US"/>
          </a:p>
        </p:txBody>
      </p:sp>
    </p:spTree>
    <p:extLst>
      <p:ext uri="{BB962C8B-B14F-4D97-AF65-F5344CB8AC3E}">
        <p14:creationId xmlns:p14="http://schemas.microsoft.com/office/powerpoint/2010/main" val="37593644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89A2C467-9838-CCED-F612-F879FAA6B5C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10499C66-B534-4F7F-A7CE-1C15191141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D4419CE4-90BE-16B8-FD6F-9F9DF149B9E4}"/>
              </a:ext>
            </a:extLst>
          </p:cNvPr>
          <p:cNvSpPr>
            <a:spLocks noGrp="1" noChangeArrowheads="1"/>
          </p:cNvSpPr>
          <p:nvPr>
            <p:ph type="sldNum" sz="quarter" idx="12"/>
          </p:nvPr>
        </p:nvSpPr>
        <p:spPr>
          <a:ln/>
        </p:spPr>
        <p:txBody>
          <a:bodyPr/>
          <a:lstStyle>
            <a:lvl1pPr>
              <a:defRPr/>
            </a:lvl1pPr>
          </a:lstStyle>
          <a:p>
            <a:pPr>
              <a:defRPr/>
            </a:pPr>
            <a:fld id="{7B727565-3F5C-4683-B52F-F3838E8B16A9}" type="slidenum">
              <a:rPr lang="en-US" altLang="en-US"/>
              <a:pPr>
                <a:defRPr/>
              </a:pPr>
              <a:t>‹#›</a:t>
            </a:fld>
            <a:endParaRPr lang="en-US" altLang="en-US"/>
          </a:p>
        </p:txBody>
      </p:sp>
    </p:spTree>
    <p:extLst>
      <p:ext uri="{BB962C8B-B14F-4D97-AF65-F5344CB8AC3E}">
        <p14:creationId xmlns:p14="http://schemas.microsoft.com/office/powerpoint/2010/main" val="4259013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8">
            <a:extLst>
              <a:ext uri="{FF2B5EF4-FFF2-40B4-BE49-F238E27FC236}">
                <a16:creationId xmlns:a16="http://schemas.microsoft.com/office/drawing/2014/main" id="{7FA785DA-1CF5-A514-0C4B-67EA23D8836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CB94FC85-D550-9E47-B703-1F4AF5B235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0A8E377C-1935-06FA-7D27-CFA6871816A7}"/>
              </a:ext>
            </a:extLst>
          </p:cNvPr>
          <p:cNvSpPr>
            <a:spLocks noGrp="1" noChangeArrowheads="1"/>
          </p:cNvSpPr>
          <p:nvPr>
            <p:ph type="sldNum" sz="quarter" idx="12"/>
          </p:nvPr>
        </p:nvSpPr>
        <p:spPr>
          <a:ln/>
        </p:spPr>
        <p:txBody>
          <a:bodyPr/>
          <a:lstStyle>
            <a:lvl1pPr>
              <a:defRPr/>
            </a:lvl1pPr>
          </a:lstStyle>
          <a:p>
            <a:pPr>
              <a:defRPr/>
            </a:pPr>
            <a:fld id="{1F5F9F54-2F96-4E9B-9D9F-CD05D26B5CF2}" type="slidenum">
              <a:rPr lang="en-US" altLang="en-US"/>
              <a:pPr>
                <a:defRPr/>
              </a:pPr>
              <a:t>‹#›</a:t>
            </a:fld>
            <a:endParaRPr lang="en-US" altLang="en-US"/>
          </a:p>
        </p:txBody>
      </p:sp>
    </p:spTree>
    <p:extLst>
      <p:ext uri="{BB962C8B-B14F-4D97-AF65-F5344CB8AC3E}">
        <p14:creationId xmlns:p14="http://schemas.microsoft.com/office/powerpoint/2010/main" val="1050931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206FA459-6278-A748-5EC1-AB0EC93062B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9">
            <a:extLst>
              <a:ext uri="{FF2B5EF4-FFF2-40B4-BE49-F238E27FC236}">
                <a16:creationId xmlns:a16="http://schemas.microsoft.com/office/drawing/2014/main" id="{21B0E2EC-E7E6-DDC9-05FC-046302C5F6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0">
            <a:extLst>
              <a:ext uri="{FF2B5EF4-FFF2-40B4-BE49-F238E27FC236}">
                <a16:creationId xmlns:a16="http://schemas.microsoft.com/office/drawing/2014/main" id="{354665AB-81F8-DCFC-CFA2-4C1E69A31B40}"/>
              </a:ext>
            </a:extLst>
          </p:cNvPr>
          <p:cNvSpPr>
            <a:spLocks noGrp="1" noChangeArrowheads="1"/>
          </p:cNvSpPr>
          <p:nvPr>
            <p:ph type="sldNum" sz="quarter" idx="12"/>
          </p:nvPr>
        </p:nvSpPr>
        <p:spPr>
          <a:ln/>
        </p:spPr>
        <p:txBody>
          <a:bodyPr/>
          <a:lstStyle>
            <a:lvl1pPr>
              <a:defRPr/>
            </a:lvl1pPr>
          </a:lstStyle>
          <a:p>
            <a:pPr>
              <a:defRPr/>
            </a:pPr>
            <a:fld id="{2FDCAC21-CA9F-43A5-8448-0E6F22B5CD52}" type="slidenum">
              <a:rPr lang="en-US" altLang="en-US"/>
              <a:pPr>
                <a:defRPr/>
              </a:pPr>
              <a:t>‹#›</a:t>
            </a:fld>
            <a:endParaRPr lang="en-US" altLang="en-US"/>
          </a:p>
        </p:txBody>
      </p:sp>
    </p:spTree>
    <p:extLst>
      <p:ext uri="{BB962C8B-B14F-4D97-AF65-F5344CB8AC3E}">
        <p14:creationId xmlns:p14="http://schemas.microsoft.com/office/powerpoint/2010/main" val="3037959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8">
            <a:extLst>
              <a:ext uri="{FF2B5EF4-FFF2-40B4-BE49-F238E27FC236}">
                <a16:creationId xmlns:a16="http://schemas.microsoft.com/office/drawing/2014/main" id="{52F6679B-5562-C7C2-49E1-13D44D5882F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6DD5DD2D-CA85-48AD-14C6-8E3861A28D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33F22B5C-D25B-79AA-2E2A-3B419BE1EBB0}"/>
              </a:ext>
            </a:extLst>
          </p:cNvPr>
          <p:cNvSpPr>
            <a:spLocks noGrp="1" noChangeArrowheads="1"/>
          </p:cNvSpPr>
          <p:nvPr>
            <p:ph type="sldNum" sz="quarter" idx="12"/>
          </p:nvPr>
        </p:nvSpPr>
        <p:spPr>
          <a:ln/>
        </p:spPr>
        <p:txBody>
          <a:bodyPr/>
          <a:lstStyle>
            <a:lvl1pPr>
              <a:defRPr/>
            </a:lvl1pPr>
          </a:lstStyle>
          <a:p>
            <a:pPr>
              <a:defRPr/>
            </a:pPr>
            <a:fld id="{9FA278A8-7A13-45DF-9164-4A5BE5C4C35E}" type="slidenum">
              <a:rPr lang="en-US" altLang="en-US"/>
              <a:pPr>
                <a:defRPr/>
              </a:pPr>
              <a:t>‹#›</a:t>
            </a:fld>
            <a:endParaRPr lang="en-US" altLang="en-US"/>
          </a:p>
        </p:txBody>
      </p:sp>
    </p:spTree>
    <p:extLst>
      <p:ext uri="{BB962C8B-B14F-4D97-AF65-F5344CB8AC3E}">
        <p14:creationId xmlns:p14="http://schemas.microsoft.com/office/powerpoint/2010/main" val="228434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8">
            <a:extLst>
              <a:ext uri="{FF2B5EF4-FFF2-40B4-BE49-F238E27FC236}">
                <a16:creationId xmlns:a16="http://schemas.microsoft.com/office/drawing/2014/main" id="{57E45799-87F4-82C8-77B2-7D141E66BEA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9">
            <a:extLst>
              <a:ext uri="{FF2B5EF4-FFF2-40B4-BE49-F238E27FC236}">
                <a16:creationId xmlns:a16="http://schemas.microsoft.com/office/drawing/2014/main" id="{6D32D3A2-5D22-92DE-D60D-EDF43FB483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0">
            <a:extLst>
              <a:ext uri="{FF2B5EF4-FFF2-40B4-BE49-F238E27FC236}">
                <a16:creationId xmlns:a16="http://schemas.microsoft.com/office/drawing/2014/main" id="{5BE4F733-2359-804A-5639-622C942A3DB4}"/>
              </a:ext>
            </a:extLst>
          </p:cNvPr>
          <p:cNvSpPr>
            <a:spLocks noGrp="1" noChangeArrowheads="1"/>
          </p:cNvSpPr>
          <p:nvPr>
            <p:ph type="sldNum" sz="quarter" idx="12"/>
          </p:nvPr>
        </p:nvSpPr>
        <p:spPr>
          <a:ln/>
        </p:spPr>
        <p:txBody>
          <a:bodyPr/>
          <a:lstStyle>
            <a:lvl1pPr>
              <a:defRPr/>
            </a:lvl1pPr>
          </a:lstStyle>
          <a:p>
            <a:pPr>
              <a:defRPr/>
            </a:pPr>
            <a:fld id="{BB485D91-A151-49C1-9F1A-C2FAFFB36EEA}" type="slidenum">
              <a:rPr lang="en-US" altLang="en-US"/>
              <a:pPr>
                <a:defRPr/>
              </a:pPr>
              <a:t>‹#›</a:t>
            </a:fld>
            <a:endParaRPr lang="en-US" altLang="en-US"/>
          </a:p>
        </p:txBody>
      </p:sp>
    </p:spTree>
    <p:extLst>
      <p:ext uri="{BB962C8B-B14F-4D97-AF65-F5344CB8AC3E}">
        <p14:creationId xmlns:p14="http://schemas.microsoft.com/office/powerpoint/2010/main" val="3935523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8">
            <a:extLst>
              <a:ext uri="{FF2B5EF4-FFF2-40B4-BE49-F238E27FC236}">
                <a16:creationId xmlns:a16="http://schemas.microsoft.com/office/drawing/2014/main" id="{22D006C1-6D25-65E8-671E-FE11F9F5D0E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9">
            <a:extLst>
              <a:ext uri="{FF2B5EF4-FFF2-40B4-BE49-F238E27FC236}">
                <a16:creationId xmlns:a16="http://schemas.microsoft.com/office/drawing/2014/main" id="{3F80B79A-2825-9720-3442-A0D335B766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0">
            <a:extLst>
              <a:ext uri="{FF2B5EF4-FFF2-40B4-BE49-F238E27FC236}">
                <a16:creationId xmlns:a16="http://schemas.microsoft.com/office/drawing/2014/main" id="{BCCB39AB-FC02-497B-FE87-42C32B3E5232}"/>
              </a:ext>
            </a:extLst>
          </p:cNvPr>
          <p:cNvSpPr>
            <a:spLocks noGrp="1" noChangeArrowheads="1"/>
          </p:cNvSpPr>
          <p:nvPr>
            <p:ph type="sldNum" sz="quarter" idx="12"/>
          </p:nvPr>
        </p:nvSpPr>
        <p:spPr>
          <a:ln/>
        </p:spPr>
        <p:txBody>
          <a:bodyPr/>
          <a:lstStyle>
            <a:lvl1pPr>
              <a:defRPr/>
            </a:lvl1pPr>
          </a:lstStyle>
          <a:p>
            <a:pPr>
              <a:defRPr/>
            </a:pPr>
            <a:fld id="{FD954B12-6529-4D38-8876-FB2AA6E0D53D}" type="slidenum">
              <a:rPr lang="en-US" altLang="en-US"/>
              <a:pPr>
                <a:defRPr/>
              </a:pPr>
              <a:t>‹#›</a:t>
            </a:fld>
            <a:endParaRPr lang="en-US" altLang="en-US"/>
          </a:p>
        </p:txBody>
      </p:sp>
    </p:spTree>
    <p:extLst>
      <p:ext uri="{BB962C8B-B14F-4D97-AF65-F5344CB8AC3E}">
        <p14:creationId xmlns:p14="http://schemas.microsoft.com/office/powerpoint/2010/main" val="840935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CDAB941E-B480-F59B-5B26-83CFAA385C0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9">
            <a:extLst>
              <a:ext uri="{FF2B5EF4-FFF2-40B4-BE49-F238E27FC236}">
                <a16:creationId xmlns:a16="http://schemas.microsoft.com/office/drawing/2014/main" id="{B5FBD56A-38F3-8242-CC36-748D8378AB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0">
            <a:extLst>
              <a:ext uri="{FF2B5EF4-FFF2-40B4-BE49-F238E27FC236}">
                <a16:creationId xmlns:a16="http://schemas.microsoft.com/office/drawing/2014/main" id="{0B0EAF2E-5E19-27EC-AAB3-6DA8343170D2}"/>
              </a:ext>
            </a:extLst>
          </p:cNvPr>
          <p:cNvSpPr>
            <a:spLocks noGrp="1" noChangeArrowheads="1"/>
          </p:cNvSpPr>
          <p:nvPr>
            <p:ph type="sldNum" sz="quarter" idx="12"/>
          </p:nvPr>
        </p:nvSpPr>
        <p:spPr>
          <a:ln/>
        </p:spPr>
        <p:txBody>
          <a:bodyPr/>
          <a:lstStyle>
            <a:lvl1pPr>
              <a:defRPr/>
            </a:lvl1pPr>
          </a:lstStyle>
          <a:p>
            <a:pPr>
              <a:defRPr/>
            </a:pPr>
            <a:fld id="{59BF92D6-3AD5-41F2-93B4-CE959D7B8503}" type="slidenum">
              <a:rPr lang="en-US" altLang="en-US"/>
              <a:pPr>
                <a:defRPr/>
              </a:pPr>
              <a:t>‹#›</a:t>
            </a:fld>
            <a:endParaRPr lang="en-US" altLang="en-US"/>
          </a:p>
        </p:txBody>
      </p:sp>
    </p:spTree>
    <p:extLst>
      <p:ext uri="{BB962C8B-B14F-4D97-AF65-F5344CB8AC3E}">
        <p14:creationId xmlns:p14="http://schemas.microsoft.com/office/powerpoint/2010/main" val="2775392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6E0E4EBB-A6A9-1672-6654-C0499526CE9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E82A2713-0A98-0298-E93B-576B1752CB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F81AEB30-CA39-EF4A-D552-6A267952A7F2}"/>
              </a:ext>
            </a:extLst>
          </p:cNvPr>
          <p:cNvSpPr>
            <a:spLocks noGrp="1" noChangeArrowheads="1"/>
          </p:cNvSpPr>
          <p:nvPr>
            <p:ph type="sldNum" sz="quarter" idx="12"/>
          </p:nvPr>
        </p:nvSpPr>
        <p:spPr>
          <a:ln/>
        </p:spPr>
        <p:txBody>
          <a:bodyPr/>
          <a:lstStyle>
            <a:lvl1pPr>
              <a:defRPr/>
            </a:lvl1pPr>
          </a:lstStyle>
          <a:p>
            <a:pPr>
              <a:defRPr/>
            </a:pPr>
            <a:fld id="{2F289ACE-AB0E-4BA6-A30B-B80EFE5653B5}" type="slidenum">
              <a:rPr lang="en-US" altLang="en-US"/>
              <a:pPr>
                <a:defRPr/>
              </a:pPr>
              <a:t>‹#›</a:t>
            </a:fld>
            <a:endParaRPr lang="en-US" altLang="en-US"/>
          </a:p>
        </p:txBody>
      </p:sp>
    </p:spTree>
    <p:extLst>
      <p:ext uri="{BB962C8B-B14F-4D97-AF65-F5344CB8AC3E}">
        <p14:creationId xmlns:p14="http://schemas.microsoft.com/office/powerpoint/2010/main" val="3559179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2A9E1322-9454-7AC3-BAED-3A8D880B0EC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9">
            <a:extLst>
              <a:ext uri="{FF2B5EF4-FFF2-40B4-BE49-F238E27FC236}">
                <a16:creationId xmlns:a16="http://schemas.microsoft.com/office/drawing/2014/main" id="{1BFA00CF-1757-0263-84C3-7C9812A7EC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0">
            <a:extLst>
              <a:ext uri="{FF2B5EF4-FFF2-40B4-BE49-F238E27FC236}">
                <a16:creationId xmlns:a16="http://schemas.microsoft.com/office/drawing/2014/main" id="{67A2D24D-A180-57C0-C523-4B269C519386}"/>
              </a:ext>
            </a:extLst>
          </p:cNvPr>
          <p:cNvSpPr>
            <a:spLocks noGrp="1" noChangeArrowheads="1"/>
          </p:cNvSpPr>
          <p:nvPr>
            <p:ph type="sldNum" sz="quarter" idx="12"/>
          </p:nvPr>
        </p:nvSpPr>
        <p:spPr>
          <a:ln/>
        </p:spPr>
        <p:txBody>
          <a:bodyPr/>
          <a:lstStyle>
            <a:lvl1pPr>
              <a:defRPr/>
            </a:lvl1pPr>
          </a:lstStyle>
          <a:p>
            <a:pPr>
              <a:defRPr/>
            </a:pPr>
            <a:fld id="{58F79B20-DFC9-4ED4-80F1-BCF80D667816}" type="slidenum">
              <a:rPr lang="en-US" altLang="en-US"/>
              <a:pPr>
                <a:defRPr/>
              </a:pPr>
              <a:t>‹#›</a:t>
            </a:fld>
            <a:endParaRPr lang="en-US" altLang="en-US"/>
          </a:p>
        </p:txBody>
      </p:sp>
    </p:spTree>
    <p:extLst>
      <p:ext uri="{BB962C8B-B14F-4D97-AF65-F5344CB8AC3E}">
        <p14:creationId xmlns:p14="http://schemas.microsoft.com/office/powerpoint/2010/main" val="2612746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04D0E288-6B83-92AA-9798-890552D993B3}"/>
              </a:ext>
            </a:extLst>
          </p:cNvPr>
          <p:cNvGrpSpPr>
            <a:grpSpLocks/>
          </p:cNvGrpSpPr>
          <p:nvPr/>
        </p:nvGrpSpPr>
        <p:grpSpPr bwMode="auto">
          <a:xfrm>
            <a:off x="0" y="152400"/>
            <a:ext cx="8686800" cy="6096000"/>
            <a:chOff x="0" y="96"/>
            <a:chExt cx="5472" cy="3840"/>
          </a:xfrm>
        </p:grpSpPr>
        <p:sp>
          <p:nvSpPr>
            <p:cNvPr id="1032" name="AutoShape 3">
              <a:extLst>
                <a:ext uri="{FF2B5EF4-FFF2-40B4-BE49-F238E27FC236}">
                  <a16:creationId xmlns:a16="http://schemas.microsoft.com/office/drawing/2014/main" id="{389592BB-45CC-D06C-879D-E5A09B121D3B}"/>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1033" name="AutoShape 4">
              <a:extLst>
                <a:ext uri="{FF2B5EF4-FFF2-40B4-BE49-F238E27FC236}">
                  <a16:creationId xmlns:a16="http://schemas.microsoft.com/office/drawing/2014/main" id="{359FED49-9BA8-0D13-11FF-3556BD0AE133}"/>
                </a:ext>
              </a:extLst>
            </p:cNvPr>
            <p:cNvSpPr>
              <a:spLocks noChangeArrowheads="1"/>
            </p:cNvSpPr>
            <p:nvPr/>
          </p:nvSpPr>
          <p:spPr bwMode="blackWhite">
            <a:xfrm>
              <a:off x="0" y="96"/>
              <a:ext cx="5376" cy="768"/>
            </a:xfrm>
            <a:custGeom>
              <a:avLst/>
              <a:gdLst>
                <a:gd name="T0" fmla="*/ 0 w 7000"/>
                <a:gd name="T1" fmla="*/ 0 h 1000"/>
                <a:gd name="T2" fmla="*/ 2 w 7000"/>
                <a:gd name="T3" fmla="*/ 0 h 1000"/>
                <a:gd name="T4" fmla="*/ 2 w 7000"/>
                <a:gd name="T5" fmla="*/ 2 h 1000"/>
                <a:gd name="T6" fmla="*/ 2 w 7000"/>
                <a:gd name="T7" fmla="*/ 2 h 1000"/>
                <a:gd name="T8" fmla="*/ 0 w 7000"/>
                <a:gd name="T9" fmla="*/ 2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34" name="Line 5">
              <a:extLst>
                <a:ext uri="{FF2B5EF4-FFF2-40B4-BE49-F238E27FC236}">
                  <a16:creationId xmlns:a16="http://schemas.microsoft.com/office/drawing/2014/main" id="{2FF8944E-DE2D-D436-19F7-7D4A38E42D4B}"/>
                </a:ext>
              </a:extLst>
            </p:cNvPr>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7" name="Rectangle 6">
            <a:extLst>
              <a:ext uri="{FF2B5EF4-FFF2-40B4-BE49-F238E27FC236}">
                <a16:creationId xmlns:a16="http://schemas.microsoft.com/office/drawing/2014/main" id="{0FBDDEE1-BFD5-8B87-31AF-2065628AB273}"/>
              </a:ext>
            </a:extLst>
          </p:cNvPr>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7">
            <a:extLst>
              <a:ext uri="{FF2B5EF4-FFF2-40B4-BE49-F238E27FC236}">
                <a16:creationId xmlns:a16="http://schemas.microsoft.com/office/drawing/2014/main" id="{79132222-BE98-AB77-CE59-69CC409E5A56}"/>
              </a:ext>
            </a:extLst>
          </p:cNvPr>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4" name="Rectangle 8">
            <a:extLst>
              <a:ext uri="{FF2B5EF4-FFF2-40B4-BE49-F238E27FC236}">
                <a16:creationId xmlns:a16="http://schemas.microsoft.com/office/drawing/2014/main" id="{086CC138-7D15-B264-357D-977AFE141CB9}"/>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0185" name="Rectangle 9">
            <a:extLst>
              <a:ext uri="{FF2B5EF4-FFF2-40B4-BE49-F238E27FC236}">
                <a16:creationId xmlns:a16="http://schemas.microsoft.com/office/drawing/2014/main" id="{3EDBEEB1-8349-F521-0EEA-4C52B49984E8}"/>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50186" name="Rectangle 10">
            <a:extLst>
              <a:ext uri="{FF2B5EF4-FFF2-40B4-BE49-F238E27FC236}">
                <a16:creationId xmlns:a16="http://schemas.microsoft.com/office/drawing/2014/main" id="{3D4F97D5-DEB1-48A4-D951-53D279D60F91}"/>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67B0D837-DF9E-42DF-A186-BD5A8AB864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25" r:id="rId1"/>
    <p:sldLayoutId id="2147485005" r:id="rId2"/>
    <p:sldLayoutId id="2147485006" r:id="rId3"/>
    <p:sldLayoutId id="2147485007" r:id="rId4"/>
    <p:sldLayoutId id="2147485008" r:id="rId5"/>
    <p:sldLayoutId id="2147485009" r:id="rId6"/>
    <p:sldLayoutId id="2147485010" r:id="rId7"/>
    <p:sldLayoutId id="2147485011" r:id="rId8"/>
    <p:sldLayoutId id="2147485012" r:id="rId9"/>
    <p:sldLayoutId id="2147485013" r:id="rId10"/>
    <p:sldLayoutId id="2147485014"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79EAE100-B12D-B884-FD38-CA91CE84FEB3}"/>
              </a:ext>
            </a:extLst>
          </p:cNvPr>
          <p:cNvGrpSpPr>
            <a:grpSpLocks/>
          </p:cNvGrpSpPr>
          <p:nvPr/>
        </p:nvGrpSpPr>
        <p:grpSpPr bwMode="auto">
          <a:xfrm>
            <a:off x="0" y="152400"/>
            <a:ext cx="8686800" cy="6096000"/>
            <a:chOff x="0" y="96"/>
            <a:chExt cx="5472" cy="3840"/>
          </a:xfrm>
        </p:grpSpPr>
        <p:sp>
          <p:nvSpPr>
            <p:cNvPr id="1032" name="AutoShape 3">
              <a:extLst>
                <a:ext uri="{FF2B5EF4-FFF2-40B4-BE49-F238E27FC236}">
                  <a16:creationId xmlns:a16="http://schemas.microsoft.com/office/drawing/2014/main" id="{A727F623-FC01-FDC9-7993-79A284941726}"/>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GB" altLang="en-US" sz="2400">
                <a:latin typeface="Times New Roman" pitchFamily="18" charset="0"/>
              </a:endParaRPr>
            </a:p>
          </p:txBody>
        </p:sp>
        <p:sp>
          <p:nvSpPr>
            <p:cNvPr id="2057" name="AutoShape 4">
              <a:extLst>
                <a:ext uri="{FF2B5EF4-FFF2-40B4-BE49-F238E27FC236}">
                  <a16:creationId xmlns:a16="http://schemas.microsoft.com/office/drawing/2014/main" id="{DC974453-D751-9013-1025-51D91B38773F}"/>
                </a:ext>
              </a:extLst>
            </p:cNvPr>
            <p:cNvSpPr>
              <a:spLocks noChangeArrowheads="1"/>
            </p:cNvSpPr>
            <p:nvPr/>
          </p:nvSpPr>
          <p:spPr bwMode="blackWhite">
            <a:xfrm>
              <a:off x="0" y="96"/>
              <a:ext cx="5376" cy="768"/>
            </a:xfrm>
            <a:custGeom>
              <a:avLst/>
              <a:gdLst>
                <a:gd name="T0" fmla="*/ 0 w 7000"/>
                <a:gd name="T1" fmla="*/ 0 h 1000"/>
                <a:gd name="T2" fmla="*/ 2 w 7000"/>
                <a:gd name="T3" fmla="*/ 0 h 1000"/>
                <a:gd name="T4" fmla="*/ 2 w 7000"/>
                <a:gd name="T5" fmla="*/ 2 h 1000"/>
                <a:gd name="T6" fmla="*/ 2 w 7000"/>
                <a:gd name="T7" fmla="*/ 2 h 1000"/>
                <a:gd name="T8" fmla="*/ 0 w 7000"/>
                <a:gd name="T9" fmla="*/ 2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58" name="Line 5">
              <a:extLst>
                <a:ext uri="{FF2B5EF4-FFF2-40B4-BE49-F238E27FC236}">
                  <a16:creationId xmlns:a16="http://schemas.microsoft.com/office/drawing/2014/main" id="{AD4B302C-86B0-8B72-3ABE-3593C004CAE1}"/>
                </a:ext>
              </a:extLst>
            </p:cNvPr>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51" name="Rectangle 6">
            <a:extLst>
              <a:ext uri="{FF2B5EF4-FFF2-40B4-BE49-F238E27FC236}">
                <a16:creationId xmlns:a16="http://schemas.microsoft.com/office/drawing/2014/main" id="{6B919AC7-3E83-667D-DFF1-1D2A633A7F1F}"/>
              </a:ext>
            </a:extLst>
          </p:cNvPr>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7">
            <a:extLst>
              <a:ext uri="{FF2B5EF4-FFF2-40B4-BE49-F238E27FC236}">
                <a16:creationId xmlns:a16="http://schemas.microsoft.com/office/drawing/2014/main" id="{EEC9E9C5-5F74-BFE9-2EF4-255F59626E8B}"/>
              </a:ext>
            </a:extLst>
          </p:cNvPr>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184" name="Rectangle 8">
            <a:extLst>
              <a:ext uri="{FF2B5EF4-FFF2-40B4-BE49-F238E27FC236}">
                <a16:creationId xmlns:a16="http://schemas.microsoft.com/office/drawing/2014/main" id="{E6B54DBE-F7E8-D1C1-3C31-C2D2F9F15BFD}"/>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0185" name="Rectangle 9">
            <a:extLst>
              <a:ext uri="{FF2B5EF4-FFF2-40B4-BE49-F238E27FC236}">
                <a16:creationId xmlns:a16="http://schemas.microsoft.com/office/drawing/2014/main" id="{B6495FC9-EC1C-5C7A-48C9-B01B0F7671B5}"/>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a:defRPr/>
            </a:pPr>
            <a:endParaRPr lang="en-US"/>
          </a:p>
        </p:txBody>
      </p:sp>
      <p:sp>
        <p:nvSpPr>
          <p:cNvPr id="50186" name="Rectangle 10">
            <a:extLst>
              <a:ext uri="{FF2B5EF4-FFF2-40B4-BE49-F238E27FC236}">
                <a16:creationId xmlns:a16="http://schemas.microsoft.com/office/drawing/2014/main" id="{072885EA-C67B-7239-072D-43D8712B8A71}"/>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anose="020B0A04020102020204" pitchFamily="34" charset="0"/>
              </a:defRPr>
            </a:lvl1pPr>
          </a:lstStyle>
          <a:p>
            <a:pPr>
              <a:defRPr/>
            </a:pPr>
            <a:fld id="{F44F363C-533F-4768-9EED-CCA6EF3FBB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26" r:id="rId1"/>
    <p:sldLayoutId id="2147485015" r:id="rId2"/>
    <p:sldLayoutId id="2147485016" r:id="rId3"/>
    <p:sldLayoutId id="2147485017" r:id="rId4"/>
    <p:sldLayoutId id="2147485018" r:id="rId5"/>
    <p:sldLayoutId id="2147485019" r:id="rId6"/>
    <p:sldLayoutId id="2147485020" r:id="rId7"/>
    <p:sldLayoutId id="2147485021" r:id="rId8"/>
    <p:sldLayoutId id="2147485022" r:id="rId9"/>
    <p:sldLayoutId id="2147485023" r:id="rId10"/>
    <p:sldLayoutId id="2147485024"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anose="05000000000000000000"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mailto:office@stjohnvianneynewcastle.org"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a:extLst>
              <a:ext uri="{FF2B5EF4-FFF2-40B4-BE49-F238E27FC236}">
                <a16:creationId xmlns:a16="http://schemas.microsoft.com/office/drawing/2014/main" id="{E9B6E0A0-88B5-7CCF-EB9D-BFF32EF5A0B4}"/>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7171" name="WordArt 5">
            <a:extLst>
              <a:ext uri="{FF2B5EF4-FFF2-40B4-BE49-F238E27FC236}">
                <a16:creationId xmlns:a16="http://schemas.microsoft.com/office/drawing/2014/main" id="{39EB975D-920D-7A08-D9D3-9643CAEF624C}"/>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7172" name="Rectangle 6">
            <a:extLst>
              <a:ext uri="{FF2B5EF4-FFF2-40B4-BE49-F238E27FC236}">
                <a16:creationId xmlns:a16="http://schemas.microsoft.com/office/drawing/2014/main" id="{9E5E8590-1164-56A4-3360-35BD43A180A3}"/>
              </a:ext>
            </a:extLst>
          </p:cNvPr>
          <p:cNvSpPr>
            <a:spLocks noChangeArrowheads="1"/>
          </p:cNvSpPr>
          <p:nvPr/>
        </p:nvSpPr>
        <p:spPr bwMode="auto">
          <a:xfrm>
            <a:off x="862013" y="1609725"/>
            <a:ext cx="7346950" cy="421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400" b="1" u="sng" dirty="0">
                <a:solidFill>
                  <a:schemeClr val="tx2"/>
                </a:solidFill>
                <a:latin typeface="HfW precursive" pitchFamily="2" charset="0"/>
                <a:cs typeface="Calibri Light" panose="020F0302020204030204" pitchFamily="34" charset="0"/>
              </a:rPr>
              <a:t>Curriculum Evening 2025 </a:t>
            </a:r>
          </a:p>
          <a:p>
            <a:pPr algn="ctr">
              <a:spcBef>
                <a:spcPct val="0"/>
              </a:spcBef>
              <a:buClrTx/>
              <a:buSzTx/>
              <a:buFontTx/>
              <a:buNone/>
            </a:pPr>
            <a:endParaRPr lang="en-GB" altLang="en-US" sz="2400" b="1" u="sng" dirty="0">
              <a:solidFill>
                <a:schemeClr val="tx2"/>
              </a:solidFill>
              <a:latin typeface="HfW precursive" pitchFamily="2" charset="0"/>
              <a:cs typeface="Calibri Light" panose="020F0302020204030204" pitchFamily="34" charset="0"/>
            </a:endParaRPr>
          </a:p>
          <a:p>
            <a:pPr algn="ctr">
              <a:spcBef>
                <a:spcPct val="0"/>
              </a:spcBef>
              <a:buClrTx/>
              <a:buSzTx/>
              <a:buFontTx/>
              <a:buNone/>
            </a:pPr>
            <a:r>
              <a:rPr lang="en-GB" altLang="en-US" sz="2400" b="1" u="sng" dirty="0">
                <a:solidFill>
                  <a:schemeClr val="tx2"/>
                </a:solidFill>
                <a:latin typeface="HfW precursive" pitchFamily="2" charset="0"/>
                <a:cs typeface="Calibri Light" panose="020F0302020204030204" pitchFamily="34" charset="0"/>
              </a:rPr>
              <a:t>Mission Statement</a:t>
            </a:r>
          </a:p>
          <a:p>
            <a:pPr algn="ctr">
              <a:spcBef>
                <a:spcPct val="0"/>
              </a:spcBef>
              <a:buClrTx/>
              <a:buSzTx/>
              <a:buFontTx/>
              <a:buNone/>
            </a:pPr>
            <a:endParaRPr lang="en-GB" altLang="en-US" sz="2400" b="1" u="sng" dirty="0">
              <a:solidFill>
                <a:schemeClr val="tx2"/>
              </a:solidFill>
              <a:latin typeface="HfW precursive" pitchFamily="2" charset="0"/>
              <a:cs typeface="Calibri Light" panose="020F0302020204030204" pitchFamily="34" charset="0"/>
            </a:endParaRPr>
          </a:p>
          <a:p>
            <a:pPr algn="ctr">
              <a:spcBef>
                <a:spcPct val="0"/>
              </a:spcBef>
              <a:buClrTx/>
              <a:buSzTx/>
              <a:buFontTx/>
              <a:buNone/>
            </a:pPr>
            <a:r>
              <a:rPr lang="en-GB" altLang="en-US" sz="2400" b="1" i="1" dirty="0">
                <a:solidFill>
                  <a:schemeClr val="tx2"/>
                </a:solidFill>
                <a:latin typeface="HfW precursive" pitchFamily="2" charset="0"/>
                <a:cs typeface="Calibri Light" panose="020F0302020204030204" pitchFamily="34" charset="0"/>
              </a:rPr>
              <a:t>Through following Jesus, </a:t>
            </a:r>
          </a:p>
          <a:p>
            <a:pPr algn="ctr">
              <a:spcBef>
                <a:spcPct val="0"/>
              </a:spcBef>
              <a:buClrTx/>
              <a:buSzTx/>
              <a:buFontTx/>
              <a:buNone/>
            </a:pPr>
            <a:r>
              <a:rPr lang="en-GB" altLang="en-US" sz="2400" b="1" i="1" dirty="0">
                <a:solidFill>
                  <a:schemeClr val="tx2"/>
                </a:solidFill>
                <a:latin typeface="HfW precursive" pitchFamily="2" charset="0"/>
                <a:cs typeface="Calibri Light" panose="020F0302020204030204" pitchFamily="34" charset="0"/>
              </a:rPr>
              <a:t>we aim to be a caring, happy school, </a:t>
            </a:r>
          </a:p>
          <a:p>
            <a:pPr algn="ctr">
              <a:spcBef>
                <a:spcPct val="0"/>
              </a:spcBef>
              <a:buClrTx/>
              <a:buSzTx/>
              <a:buFontTx/>
              <a:buNone/>
            </a:pPr>
            <a:r>
              <a:rPr lang="en-GB" altLang="en-US" sz="2400" b="1" i="1" dirty="0">
                <a:solidFill>
                  <a:schemeClr val="tx2"/>
                </a:solidFill>
                <a:latin typeface="HfW precursive" pitchFamily="2" charset="0"/>
                <a:cs typeface="Calibri Light" panose="020F0302020204030204" pitchFamily="34" charset="0"/>
              </a:rPr>
              <a:t>where everyone is valued and appreciated </a:t>
            </a:r>
          </a:p>
          <a:p>
            <a:pPr algn="ctr">
              <a:spcBef>
                <a:spcPct val="0"/>
              </a:spcBef>
              <a:buClrTx/>
              <a:buSzTx/>
              <a:buFontTx/>
              <a:buNone/>
            </a:pPr>
            <a:r>
              <a:rPr lang="en-GB" altLang="en-US" sz="2400" b="1" i="1" dirty="0">
                <a:solidFill>
                  <a:schemeClr val="tx2"/>
                </a:solidFill>
                <a:latin typeface="HfW precursive" pitchFamily="2" charset="0"/>
                <a:cs typeface="Calibri Light" panose="020F0302020204030204" pitchFamily="34" charset="0"/>
              </a:rPr>
              <a:t>and can reach their true potential.</a:t>
            </a:r>
          </a:p>
          <a:p>
            <a:pPr algn="ctr">
              <a:spcBef>
                <a:spcPct val="0"/>
              </a:spcBef>
              <a:buClrTx/>
              <a:buSzTx/>
              <a:buFontTx/>
              <a:buNone/>
            </a:pPr>
            <a:r>
              <a:rPr lang="en-GB" altLang="en-US" sz="2400" b="1" i="1" dirty="0">
                <a:solidFill>
                  <a:schemeClr val="tx2"/>
                </a:solidFill>
                <a:latin typeface="HfW precursive" pitchFamily="2" charset="0"/>
                <a:cs typeface="Calibri Light" panose="020F0302020204030204" pitchFamily="34" charset="0"/>
              </a:rPr>
              <a:t>We hope to: act justly, love tenderly and walk humbly with our God.</a:t>
            </a:r>
          </a:p>
          <a:p>
            <a:pPr algn="ctr">
              <a:spcBef>
                <a:spcPct val="0"/>
              </a:spcBef>
              <a:buClrTx/>
              <a:buSzTx/>
              <a:buFontTx/>
              <a:buNone/>
            </a:pPr>
            <a:endParaRPr lang="en-US" altLang="en-US" sz="2800" dirty="0">
              <a:solidFill>
                <a:schemeClr val="tx2"/>
              </a:solidFill>
              <a:latin typeface="Calibri Light" panose="020F0302020204030204" pitchFamily="34" charset="0"/>
              <a:cs typeface="Calibri Light" panose="020F0302020204030204" pitchFamily="34" charset="0"/>
            </a:endParaRPr>
          </a:p>
        </p:txBody>
      </p:sp>
      <p:sp>
        <p:nvSpPr>
          <p:cNvPr id="7173" name="Text Box 7">
            <a:extLst>
              <a:ext uri="{FF2B5EF4-FFF2-40B4-BE49-F238E27FC236}">
                <a16:creationId xmlns:a16="http://schemas.microsoft.com/office/drawing/2014/main" id="{5A00F88B-2181-EB04-F83C-E9ED405E81F7}"/>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7174" name="Rectangle 12">
            <a:extLst>
              <a:ext uri="{FF2B5EF4-FFF2-40B4-BE49-F238E27FC236}">
                <a16:creationId xmlns:a16="http://schemas.microsoft.com/office/drawing/2014/main" id="{1EE7B648-E971-A0C8-03E1-2FF2066E7033}"/>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BE695A1C-4472-39F4-8463-CEFA53898635}"/>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7176" name="Picture 1">
            <a:extLst>
              <a:ext uri="{FF2B5EF4-FFF2-40B4-BE49-F238E27FC236}">
                <a16:creationId xmlns:a16="http://schemas.microsoft.com/office/drawing/2014/main" id="{A04B5FA9-4D24-B884-9E64-3994256D65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
            <a:extLst>
              <a:ext uri="{FF2B5EF4-FFF2-40B4-BE49-F238E27FC236}">
                <a16:creationId xmlns:a16="http://schemas.microsoft.com/office/drawing/2014/main" id="{459DD33F-F57D-57B1-A5F3-91253DAF97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9738" y="5499100"/>
            <a:ext cx="571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a:extLst>
              <a:ext uri="{FF2B5EF4-FFF2-40B4-BE49-F238E27FC236}">
                <a16:creationId xmlns:a16="http://schemas.microsoft.com/office/drawing/2014/main" id="{5D898ED4-9B92-01D8-C14B-ACDB1B5F13F1}"/>
              </a:ext>
            </a:extLst>
          </p:cNvPr>
          <p:cNvSpPr>
            <a:spLocks noChangeArrowheads="1"/>
          </p:cNvSpPr>
          <p:nvPr/>
        </p:nvSpPr>
        <p:spPr bwMode="auto">
          <a:xfrm>
            <a:off x="541338" y="16081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5603" name="WordArt 5">
            <a:extLst>
              <a:ext uri="{FF2B5EF4-FFF2-40B4-BE49-F238E27FC236}">
                <a16:creationId xmlns:a16="http://schemas.microsoft.com/office/drawing/2014/main" id="{B06D9278-9E28-8211-2CA4-D2CAF677AFEF}"/>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9460" name="Rectangle 6">
            <a:extLst>
              <a:ext uri="{FF2B5EF4-FFF2-40B4-BE49-F238E27FC236}">
                <a16:creationId xmlns:a16="http://schemas.microsoft.com/office/drawing/2014/main" id="{6AA0A89B-CECF-0BC8-DF6B-BA3D085AEB15}"/>
              </a:ext>
            </a:extLst>
          </p:cNvPr>
          <p:cNvSpPr>
            <a:spLocks noChangeArrowheads="1"/>
          </p:cNvSpPr>
          <p:nvPr/>
        </p:nvSpPr>
        <p:spPr bwMode="auto">
          <a:xfrm>
            <a:off x="541338" y="1609725"/>
            <a:ext cx="7667625" cy="2062163"/>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4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2800" dirty="0">
              <a:solidFill>
                <a:schemeClr val="tx2"/>
              </a:solidFill>
              <a:latin typeface="HfW precursive" panose="00000500000000000000" pitchFamily="2" charset="0"/>
              <a:cs typeface="Calibri Light" panose="020F0302020204030204" pitchFamily="34" charset="0"/>
            </a:endParaRPr>
          </a:p>
        </p:txBody>
      </p:sp>
      <p:sp>
        <p:nvSpPr>
          <p:cNvPr id="25605" name="Rectangle 12">
            <a:extLst>
              <a:ext uri="{FF2B5EF4-FFF2-40B4-BE49-F238E27FC236}">
                <a16:creationId xmlns:a16="http://schemas.microsoft.com/office/drawing/2014/main" id="{F64298ED-0B5E-4676-66BB-4FAC3552F514}"/>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B9570028-69F6-322F-86E3-2BE2BB3AF518}"/>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25607" name="Picture 1">
            <a:extLst>
              <a:ext uri="{FF2B5EF4-FFF2-40B4-BE49-F238E27FC236}">
                <a16:creationId xmlns:a16="http://schemas.microsoft.com/office/drawing/2014/main" id="{29AC0889-622F-B374-8286-6DB191F08B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2">
            <a:extLst>
              <a:ext uri="{FF2B5EF4-FFF2-40B4-BE49-F238E27FC236}">
                <a16:creationId xmlns:a16="http://schemas.microsoft.com/office/drawing/2014/main" id="{9FFA5BDA-7AC5-C694-262B-7A733E524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675" y="2292350"/>
            <a:ext cx="7273925"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a:extLst>
              <a:ext uri="{FF2B5EF4-FFF2-40B4-BE49-F238E27FC236}">
                <a16:creationId xmlns:a16="http://schemas.microsoft.com/office/drawing/2014/main" id="{4ABB8AEE-130E-DB24-23C3-CC7222861316}"/>
              </a:ext>
            </a:extLst>
          </p:cNvPr>
          <p:cNvSpPr>
            <a:spLocks noChangeArrowheads="1"/>
          </p:cNvSpPr>
          <p:nvPr/>
        </p:nvSpPr>
        <p:spPr bwMode="auto">
          <a:xfrm>
            <a:off x="541338" y="16081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7651" name="WordArt 5">
            <a:extLst>
              <a:ext uri="{FF2B5EF4-FFF2-40B4-BE49-F238E27FC236}">
                <a16:creationId xmlns:a16="http://schemas.microsoft.com/office/drawing/2014/main" id="{F20021D0-967F-48E3-7D70-2EEF1E23C559}"/>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9460" name="Rectangle 6">
            <a:extLst>
              <a:ext uri="{FF2B5EF4-FFF2-40B4-BE49-F238E27FC236}">
                <a16:creationId xmlns:a16="http://schemas.microsoft.com/office/drawing/2014/main" id="{AD644E38-132B-3845-1DAF-3827519087EF}"/>
              </a:ext>
            </a:extLst>
          </p:cNvPr>
          <p:cNvSpPr>
            <a:spLocks noChangeArrowheads="1"/>
          </p:cNvSpPr>
          <p:nvPr/>
        </p:nvSpPr>
        <p:spPr bwMode="auto">
          <a:xfrm>
            <a:off x="541338" y="1609725"/>
            <a:ext cx="7667625" cy="2062163"/>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4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2800" dirty="0">
              <a:solidFill>
                <a:schemeClr val="tx2"/>
              </a:solidFill>
              <a:latin typeface="HfW precursive" panose="00000500000000000000" pitchFamily="2" charset="0"/>
              <a:cs typeface="Calibri Light" panose="020F0302020204030204" pitchFamily="34" charset="0"/>
            </a:endParaRPr>
          </a:p>
        </p:txBody>
      </p:sp>
      <p:sp>
        <p:nvSpPr>
          <p:cNvPr id="27653" name="Rectangle 12">
            <a:extLst>
              <a:ext uri="{FF2B5EF4-FFF2-40B4-BE49-F238E27FC236}">
                <a16:creationId xmlns:a16="http://schemas.microsoft.com/office/drawing/2014/main" id="{A74A3D44-40CF-DF91-C413-EF8C4E98D364}"/>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5397A03E-989F-1A99-2055-901970B0D450}"/>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27655" name="Picture 1">
            <a:extLst>
              <a:ext uri="{FF2B5EF4-FFF2-40B4-BE49-F238E27FC236}">
                <a16:creationId xmlns:a16="http://schemas.microsoft.com/office/drawing/2014/main" id="{5F1DDE68-83A0-69BC-42D9-024659AE9C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3">
            <a:extLst>
              <a:ext uri="{FF2B5EF4-FFF2-40B4-BE49-F238E27FC236}">
                <a16:creationId xmlns:a16="http://schemas.microsoft.com/office/drawing/2014/main" id="{F37717CA-5C67-2F7A-AC11-5BAAADAC8D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513" y="1855788"/>
            <a:ext cx="668337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F9A43F3B-8C48-E1E3-A5D7-DE89AD5AC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1519238"/>
            <a:ext cx="7029450"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a:extLst>
              <a:ext uri="{FF2B5EF4-FFF2-40B4-BE49-F238E27FC236}">
                <a16:creationId xmlns:a16="http://schemas.microsoft.com/office/drawing/2014/main" id="{93D2D471-BA3A-2159-8C90-36AA25D88A4D}"/>
              </a:ext>
            </a:extLst>
          </p:cNvPr>
          <p:cNvSpPr>
            <a:spLocks noChangeArrowheads="1"/>
          </p:cNvSpPr>
          <p:nvPr/>
        </p:nvSpPr>
        <p:spPr bwMode="auto">
          <a:xfrm>
            <a:off x="541338" y="16081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30723" name="WordArt 5">
            <a:extLst>
              <a:ext uri="{FF2B5EF4-FFF2-40B4-BE49-F238E27FC236}">
                <a16:creationId xmlns:a16="http://schemas.microsoft.com/office/drawing/2014/main" id="{CA2195E8-45EE-3EF4-B18F-BDF55B683CD1}"/>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9460" name="Rectangle 6">
            <a:extLst>
              <a:ext uri="{FF2B5EF4-FFF2-40B4-BE49-F238E27FC236}">
                <a16:creationId xmlns:a16="http://schemas.microsoft.com/office/drawing/2014/main" id="{4567FDA5-9C18-89A3-CC8C-525354D16138}"/>
              </a:ext>
            </a:extLst>
          </p:cNvPr>
          <p:cNvSpPr>
            <a:spLocks noChangeArrowheads="1"/>
          </p:cNvSpPr>
          <p:nvPr/>
        </p:nvSpPr>
        <p:spPr bwMode="auto">
          <a:xfrm>
            <a:off x="541338" y="1609725"/>
            <a:ext cx="7667625" cy="2062163"/>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defRPr/>
            </a:pPr>
            <a:r>
              <a:rPr lang="en-GB" altLang="en-US" sz="2000" b="1" u="sng" dirty="0">
                <a:solidFill>
                  <a:schemeClr val="tx2"/>
                </a:solidFill>
                <a:latin typeface="HfW precursive" panose="00000500000000000000" pitchFamily="2" charset="0"/>
                <a:cs typeface="Calibri Light" panose="020F0302020204030204" pitchFamily="34" charset="0"/>
              </a:rPr>
              <a:t>Year 3 Curriculum - Autumn</a:t>
            </a: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4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2800" dirty="0">
              <a:solidFill>
                <a:schemeClr val="tx2"/>
              </a:solidFill>
              <a:latin typeface="HfW precursive" panose="00000500000000000000" pitchFamily="2" charset="0"/>
              <a:cs typeface="Calibri Light" panose="020F0302020204030204" pitchFamily="34" charset="0"/>
            </a:endParaRPr>
          </a:p>
        </p:txBody>
      </p:sp>
      <p:sp>
        <p:nvSpPr>
          <p:cNvPr id="30725" name="Rectangle 12">
            <a:extLst>
              <a:ext uri="{FF2B5EF4-FFF2-40B4-BE49-F238E27FC236}">
                <a16:creationId xmlns:a16="http://schemas.microsoft.com/office/drawing/2014/main" id="{ABA25840-BCDF-DFAC-CD77-3C874479B8C9}"/>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BACD4CC6-F9E0-4BC6-8319-FCD75E670A79}"/>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30727" name="Picture 1">
            <a:extLst>
              <a:ext uri="{FF2B5EF4-FFF2-40B4-BE49-F238E27FC236}">
                <a16:creationId xmlns:a16="http://schemas.microsoft.com/office/drawing/2014/main" id="{2A1E936E-B566-3F3A-B1A1-2BECC209B0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2">
            <a:extLst>
              <a:ext uri="{FF2B5EF4-FFF2-40B4-BE49-F238E27FC236}">
                <a16:creationId xmlns:a16="http://schemas.microsoft.com/office/drawing/2014/main" id="{0ABA3EE7-E44E-B667-497C-E2D0C67CFE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5913" y="2082800"/>
            <a:ext cx="5972175" cy="409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a:extLst>
              <a:ext uri="{FF2B5EF4-FFF2-40B4-BE49-F238E27FC236}">
                <a16:creationId xmlns:a16="http://schemas.microsoft.com/office/drawing/2014/main" id="{631FB2FB-D1D4-C979-6CD2-2F2A2C507E3D}"/>
              </a:ext>
            </a:extLst>
          </p:cNvPr>
          <p:cNvSpPr>
            <a:spLocks noChangeArrowheads="1"/>
          </p:cNvSpPr>
          <p:nvPr/>
        </p:nvSpPr>
        <p:spPr bwMode="auto">
          <a:xfrm>
            <a:off x="541338" y="15224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32771" name="Rectangle 4">
            <a:extLst>
              <a:ext uri="{FF2B5EF4-FFF2-40B4-BE49-F238E27FC236}">
                <a16:creationId xmlns:a16="http://schemas.microsoft.com/office/drawing/2014/main" id="{7E796CEE-75D4-B45A-547F-93D404B08CDF}"/>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
        <p:nvSpPr>
          <p:cNvPr id="32772" name="WordArt 5">
            <a:extLst>
              <a:ext uri="{FF2B5EF4-FFF2-40B4-BE49-F238E27FC236}">
                <a16:creationId xmlns:a16="http://schemas.microsoft.com/office/drawing/2014/main" id="{1C70E253-6348-65F0-CF41-0F065C03B821}"/>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32773" name="Rectangle 6">
            <a:extLst>
              <a:ext uri="{FF2B5EF4-FFF2-40B4-BE49-F238E27FC236}">
                <a16:creationId xmlns:a16="http://schemas.microsoft.com/office/drawing/2014/main" id="{ED07D105-1AD4-BE3B-D3DE-137B3E6C4FF7}"/>
              </a:ext>
            </a:extLst>
          </p:cNvPr>
          <p:cNvSpPr>
            <a:spLocks noChangeArrowheads="1"/>
          </p:cNvSpPr>
          <p:nvPr/>
        </p:nvSpPr>
        <p:spPr bwMode="auto">
          <a:xfrm>
            <a:off x="671513" y="1700213"/>
            <a:ext cx="76644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u="sng">
                <a:solidFill>
                  <a:srgbClr val="FFFFFF"/>
                </a:solidFill>
                <a:latin typeface="HfW precursive" pitchFamily="2" charset="0"/>
                <a:cs typeface="Calibri Light" panose="020F0302020204030204" pitchFamily="34" charset="0"/>
              </a:rPr>
              <a:t>Maths-No Problem! </a:t>
            </a:r>
          </a:p>
          <a:p>
            <a:pPr algn="just">
              <a:spcBef>
                <a:spcPct val="0"/>
              </a:spcBef>
              <a:buClrTx/>
              <a:buSzTx/>
              <a:buFontTx/>
              <a:buNone/>
            </a:pPr>
            <a:r>
              <a:rPr lang="en-GB" altLang="en-US" sz="2400">
                <a:solidFill>
                  <a:srgbClr val="FFFFFF"/>
                </a:solidFill>
                <a:latin typeface="HfW precursive" pitchFamily="2" charset="0"/>
                <a:cs typeface="Calibri Light" panose="020F0302020204030204" pitchFamily="34" charset="0"/>
              </a:rPr>
              <a:t>We are continuing to embed the mastery approach of Maths No-Problem from Year 1 to Year 6. It is delivered using the concrete, pictorial and abstract methodology to ensure children have a deep understanding of mathematical concepts.  It is much more focused on pupils refining their problem solving and reasoning skills.  </a:t>
            </a:r>
          </a:p>
          <a:p>
            <a:pPr algn="ctr">
              <a:spcBef>
                <a:spcPct val="0"/>
              </a:spcBef>
              <a:buClrTx/>
              <a:buSzTx/>
              <a:buFontTx/>
              <a:buNone/>
            </a:pPr>
            <a:endParaRPr lang="en-GB" altLang="en-US" sz="2400" b="1" u="sng">
              <a:solidFill>
                <a:srgbClr val="FFFFFF"/>
              </a:solidFill>
              <a:latin typeface="HfW precursive" pitchFamily="2" charset="0"/>
              <a:cs typeface="Calibri Light" panose="020F0302020204030204" pitchFamily="34" charset="0"/>
            </a:endParaRPr>
          </a:p>
          <a:p>
            <a:pPr algn="just">
              <a:spcBef>
                <a:spcPct val="0"/>
              </a:spcBef>
              <a:buClrTx/>
              <a:buSzTx/>
              <a:buFontTx/>
              <a:buNone/>
            </a:pPr>
            <a:endParaRPr lang="en-GB" altLang="en-US">
              <a:solidFill>
                <a:srgbClr val="FFFFFF"/>
              </a:solidFill>
              <a:latin typeface="Calibri Light" panose="020F0302020204030204" pitchFamily="34" charset="0"/>
              <a:cs typeface="Calibri Light" panose="020F0302020204030204" pitchFamily="34" charset="0"/>
            </a:endParaRPr>
          </a:p>
        </p:txBody>
      </p:sp>
      <p:sp>
        <p:nvSpPr>
          <p:cNvPr id="32774" name="Text Box 7">
            <a:extLst>
              <a:ext uri="{FF2B5EF4-FFF2-40B4-BE49-F238E27FC236}">
                <a16:creationId xmlns:a16="http://schemas.microsoft.com/office/drawing/2014/main" id="{9D437123-FEAD-BCF0-14AD-BA1711D96D35}"/>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solidFill>
                <a:srgbClr val="000000"/>
              </a:solidFill>
            </a:endParaRPr>
          </a:p>
        </p:txBody>
      </p:sp>
      <p:sp>
        <p:nvSpPr>
          <p:cNvPr id="32775" name="Rectangle 10">
            <a:extLst>
              <a:ext uri="{FF2B5EF4-FFF2-40B4-BE49-F238E27FC236}">
                <a16:creationId xmlns:a16="http://schemas.microsoft.com/office/drawing/2014/main" id="{F8167D5C-B476-BFEF-40A2-37229AFB547A}"/>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rgbClr val="FFFFFF"/>
                </a:solidFill>
                <a:latin typeface="Tahoma" panose="020B0604030504040204" pitchFamily="34" charset="0"/>
              </a:rPr>
              <a:t>Roman Catholic Diocese of Hexham and Newcastle</a:t>
            </a:r>
            <a:endParaRPr lang="en-US" altLang="en-US" sz="1400">
              <a:solidFill>
                <a:srgbClr val="FFFFFF"/>
              </a:solidFill>
              <a:latin typeface="Tahoma" panose="020B0604030504040204" pitchFamily="34" charset="0"/>
            </a:endParaRPr>
          </a:p>
          <a:p>
            <a:pPr algn="ctr">
              <a:spcBef>
                <a:spcPct val="0"/>
              </a:spcBef>
              <a:buClrTx/>
              <a:buSzTx/>
              <a:buFontTx/>
              <a:buNone/>
            </a:pPr>
            <a:r>
              <a:rPr lang="en-GB" altLang="en-US" sz="1800">
                <a:solidFill>
                  <a:srgbClr val="000000"/>
                </a:solidFill>
              </a:rPr>
              <a:t> </a:t>
            </a:r>
          </a:p>
        </p:txBody>
      </p:sp>
      <p:pic>
        <p:nvPicPr>
          <p:cNvPr id="32776" name="Picture 1">
            <a:extLst>
              <a:ext uri="{FF2B5EF4-FFF2-40B4-BE49-F238E27FC236}">
                <a16:creationId xmlns:a16="http://schemas.microsoft.com/office/drawing/2014/main" id="{A366120D-30DB-BD65-DCF0-F235C9BD18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550" y="323850"/>
            <a:ext cx="76041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2">
            <a:extLst>
              <a:ext uri="{FF2B5EF4-FFF2-40B4-BE49-F238E27FC236}">
                <a16:creationId xmlns:a16="http://schemas.microsoft.com/office/drawing/2014/main" id="{C6127E5C-8867-CE46-FA05-7BECDAEF85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4838700"/>
            <a:ext cx="1042988"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3">
            <a:extLst>
              <a:ext uri="{FF2B5EF4-FFF2-40B4-BE49-F238E27FC236}">
                <a16:creationId xmlns:a16="http://schemas.microsoft.com/office/drawing/2014/main" id="{BAF829CF-E759-47C6-AF54-5C0AFDE9ADD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10338" y="4886325"/>
            <a:ext cx="1044575"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TextBox 1">
            <a:extLst>
              <a:ext uri="{FF2B5EF4-FFF2-40B4-BE49-F238E27FC236}">
                <a16:creationId xmlns:a16="http://schemas.microsoft.com/office/drawing/2014/main" id="{DD4C6B41-DF93-3D92-3E38-F3C3B776C251}"/>
              </a:ext>
            </a:extLst>
          </p:cNvPr>
          <p:cNvSpPr txBox="1">
            <a:spLocks noChangeArrowheads="1"/>
          </p:cNvSpPr>
          <p:nvPr/>
        </p:nvSpPr>
        <p:spPr bwMode="auto">
          <a:xfrm>
            <a:off x="4114800" y="2971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a:extLst>
              <a:ext uri="{FF2B5EF4-FFF2-40B4-BE49-F238E27FC236}">
                <a16:creationId xmlns:a16="http://schemas.microsoft.com/office/drawing/2014/main" id="{07529DFD-B76D-7814-E383-99AF2205035A}"/>
              </a:ext>
            </a:extLst>
          </p:cNvPr>
          <p:cNvSpPr>
            <a:spLocks noChangeArrowheads="1"/>
          </p:cNvSpPr>
          <p:nvPr/>
        </p:nvSpPr>
        <p:spPr bwMode="auto">
          <a:xfrm>
            <a:off x="541338" y="16081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34819" name="WordArt 5">
            <a:extLst>
              <a:ext uri="{FF2B5EF4-FFF2-40B4-BE49-F238E27FC236}">
                <a16:creationId xmlns:a16="http://schemas.microsoft.com/office/drawing/2014/main" id="{A991B245-DCA8-013A-FD31-6B3303891C28}"/>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9460" name="Rectangle 6">
            <a:extLst>
              <a:ext uri="{FF2B5EF4-FFF2-40B4-BE49-F238E27FC236}">
                <a16:creationId xmlns:a16="http://schemas.microsoft.com/office/drawing/2014/main" id="{4D28D95A-31C0-738D-D9ED-B15D3AA6911E}"/>
              </a:ext>
            </a:extLst>
          </p:cNvPr>
          <p:cNvSpPr>
            <a:spLocks noChangeArrowheads="1"/>
          </p:cNvSpPr>
          <p:nvPr/>
        </p:nvSpPr>
        <p:spPr bwMode="auto">
          <a:xfrm>
            <a:off x="541338" y="1609725"/>
            <a:ext cx="7667625" cy="2062163"/>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defRPr/>
            </a:pPr>
            <a:r>
              <a:rPr lang="en-GB" altLang="en-US" sz="2000" b="1" u="sng" dirty="0">
                <a:solidFill>
                  <a:schemeClr val="tx2"/>
                </a:solidFill>
                <a:latin typeface="HfW precursive" panose="00000500000000000000" pitchFamily="2" charset="0"/>
                <a:cs typeface="Calibri Light" panose="020F0302020204030204" pitchFamily="34" charset="0"/>
              </a:rPr>
              <a:t>Maths Calculation Policy</a:t>
            </a: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4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2800" dirty="0">
              <a:solidFill>
                <a:schemeClr val="tx2"/>
              </a:solidFill>
              <a:latin typeface="HfW precursive" panose="00000500000000000000" pitchFamily="2" charset="0"/>
              <a:cs typeface="Calibri Light" panose="020F0302020204030204" pitchFamily="34" charset="0"/>
            </a:endParaRPr>
          </a:p>
        </p:txBody>
      </p:sp>
      <p:sp>
        <p:nvSpPr>
          <p:cNvPr id="34821" name="Rectangle 12">
            <a:extLst>
              <a:ext uri="{FF2B5EF4-FFF2-40B4-BE49-F238E27FC236}">
                <a16:creationId xmlns:a16="http://schemas.microsoft.com/office/drawing/2014/main" id="{BA9B8577-2915-ABDD-023A-3A8E84F5DE62}"/>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15077AC5-4E66-5A17-4C2D-D13CC90B62EA}"/>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34823" name="Picture 1">
            <a:extLst>
              <a:ext uri="{FF2B5EF4-FFF2-40B4-BE49-F238E27FC236}">
                <a16:creationId xmlns:a16="http://schemas.microsoft.com/office/drawing/2014/main" id="{BA7811E2-E4B1-DBBE-91E1-EE406A59B1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Box 4">
            <a:extLst>
              <a:ext uri="{FF2B5EF4-FFF2-40B4-BE49-F238E27FC236}">
                <a16:creationId xmlns:a16="http://schemas.microsoft.com/office/drawing/2014/main" id="{62ABAF31-D8DC-3304-2CB0-DA1A858A174A}"/>
              </a:ext>
            </a:extLst>
          </p:cNvPr>
          <p:cNvSpPr txBox="1">
            <a:spLocks noChangeArrowheads="1"/>
          </p:cNvSpPr>
          <p:nvPr/>
        </p:nvSpPr>
        <p:spPr bwMode="auto">
          <a:xfrm>
            <a:off x="820738" y="2224088"/>
            <a:ext cx="1903412"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GB" altLang="en-US" sz="1800">
                <a:latin typeface="HfW precursive" pitchFamily="2" charset="0"/>
              </a:rPr>
              <a:t>Our Maths Calculation Policy can be found on our school website and is a fabulous resources to see how we teach Maths in school. </a:t>
            </a:r>
          </a:p>
        </p:txBody>
      </p:sp>
      <p:pic>
        <p:nvPicPr>
          <p:cNvPr id="34825" name="Picture 2">
            <a:extLst>
              <a:ext uri="{FF2B5EF4-FFF2-40B4-BE49-F238E27FC236}">
                <a16:creationId xmlns:a16="http://schemas.microsoft.com/office/drawing/2014/main" id="{915FB40A-1C1D-4698-20A9-DEB1F5C37D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3513" y="2289175"/>
            <a:ext cx="5505450"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a:extLst>
              <a:ext uri="{FF2B5EF4-FFF2-40B4-BE49-F238E27FC236}">
                <a16:creationId xmlns:a16="http://schemas.microsoft.com/office/drawing/2014/main" id="{F3D1661B-A899-51D6-F519-5B0DD23F7BAE}"/>
              </a:ext>
            </a:extLst>
          </p:cNvPr>
          <p:cNvSpPr>
            <a:spLocks noChangeArrowheads="1"/>
          </p:cNvSpPr>
          <p:nvPr/>
        </p:nvSpPr>
        <p:spPr bwMode="auto">
          <a:xfrm>
            <a:off x="541338" y="16081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36867" name="WordArt 5">
            <a:extLst>
              <a:ext uri="{FF2B5EF4-FFF2-40B4-BE49-F238E27FC236}">
                <a16:creationId xmlns:a16="http://schemas.microsoft.com/office/drawing/2014/main" id="{1B1849BA-8772-0B9A-2C25-6AEF50B28710}"/>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9460" name="Rectangle 6">
            <a:extLst>
              <a:ext uri="{FF2B5EF4-FFF2-40B4-BE49-F238E27FC236}">
                <a16:creationId xmlns:a16="http://schemas.microsoft.com/office/drawing/2014/main" id="{B70E34B7-378D-BCF2-8B52-6F52FFA0DA75}"/>
              </a:ext>
            </a:extLst>
          </p:cNvPr>
          <p:cNvSpPr>
            <a:spLocks noChangeArrowheads="1"/>
          </p:cNvSpPr>
          <p:nvPr/>
        </p:nvSpPr>
        <p:spPr bwMode="auto">
          <a:xfrm>
            <a:off x="541338" y="1609725"/>
            <a:ext cx="7667625" cy="5140325"/>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defRPr/>
            </a:pPr>
            <a:r>
              <a:rPr lang="en-GB" altLang="en-US" sz="2000" b="1" u="sng" dirty="0">
                <a:solidFill>
                  <a:schemeClr val="tx2"/>
                </a:solidFill>
                <a:latin typeface="HfW precursive" panose="00000500000000000000" pitchFamily="2" charset="0"/>
                <a:cs typeface="Calibri Light" panose="020F0302020204030204" pitchFamily="34" charset="0"/>
              </a:rPr>
              <a:t>Year 3 Times tables </a:t>
            </a:r>
          </a:p>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r>
              <a:rPr lang="en-GB" altLang="en-US" sz="2000" dirty="0">
                <a:solidFill>
                  <a:schemeClr val="tx2"/>
                </a:solidFill>
                <a:latin typeface="HfW precursive" panose="00000500000000000000" pitchFamily="2" charset="0"/>
                <a:cs typeface="Calibri Light" panose="020F0302020204030204" pitchFamily="34" charset="0"/>
              </a:rPr>
              <a:t>-Year 3 children will learn to count in steps of 3, 4 and 8 </a:t>
            </a:r>
          </a:p>
          <a:p>
            <a:pPr>
              <a:spcBef>
                <a:spcPct val="0"/>
              </a:spcBef>
              <a:buClrTx/>
              <a:buSzTx/>
              <a:buFontTx/>
              <a:buNone/>
              <a:defRPr/>
            </a:pP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r>
              <a:rPr lang="en-GB" altLang="en-US" sz="2000" dirty="0">
                <a:solidFill>
                  <a:schemeClr val="tx2"/>
                </a:solidFill>
                <a:latin typeface="HfW precursive" panose="00000500000000000000" pitchFamily="2" charset="0"/>
                <a:cs typeface="Calibri Light" panose="020F0302020204030204" pitchFamily="34" charset="0"/>
              </a:rPr>
              <a:t>Times Tables can be practised using Times Tables Rockstars. This online programme is designed to advance as your child makes progress. Don’t worry if they struggle at first as they will pick it up and gain speed and maths fluency the more they play.</a:t>
            </a: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r>
              <a:rPr lang="en-GB" altLang="en-US" sz="2000" dirty="0">
                <a:solidFill>
                  <a:schemeClr val="tx2"/>
                </a:solidFill>
                <a:latin typeface="HfW precursive" panose="00000500000000000000" pitchFamily="2" charset="0"/>
                <a:cs typeface="Calibri Light" panose="020F0302020204030204" pitchFamily="34" charset="0"/>
              </a:rPr>
              <a:t>If your child struggles with TTRS please login to </a:t>
            </a:r>
            <a:r>
              <a:rPr lang="en-GB" altLang="en-US" sz="2000" dirty="0" err="1">
                <a:solidFill>
                  <a:schemeClr val="tx2"/>
                </a:solidFill>
                <a:latin typeface="HfW precursive" panose="00000500000000000000" pitchFamily="2" charset="0"/>
                <a:cs typeface="Calibri Light" panose="020F0302020204030204" pitchFamily="34" charset="0"/>
              </a:rPr>
              <a:t>Numbots</a:t>
            </a:r>
            <a:r>
              <a:rPr lang="en-GB" altLang="en-US" sz="2000" dirty="0">
                <a:solidFill>
                  <a:schemeClr val="tx2"/>
                </a:solidFill>
                <a:latin typeface="HfW precursive" panose="00000500000000000000" pitchFamily="2" charset="0"/>
                <a:cs typeface="Calibri Light" panose="020F0302020204030204" pitchFamily="34" charset="0"/>
              </a:rPr>
              <a:t>, which supports fluency in addition and subtraction. </a:t>
            </a: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4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2800" dirty="0">
              <a:solidFill>
                <a:schemeClr val="tx2"/>
              </a:solidFill>
              <a:latin typeface="HfW precursive" panose="00000500000000000000" pitchFamily="2" charset="0"/>
              <a:cs typeface="Calibri Light" panose="020F0302020204030204" pitchFamily="34" charset="0"/>
            </a:endParaRPr>
          </a:p>
        </p:txBody>
      </p:sp>
      <p:sp>
        <p:nvSpPr>
          <p:cNvPr id="36869" name="Rectangle 12">
            <a:extLst>
              <a:ext uri="{FF2B5EF4-FFF2-40B4-BE49-F238E27FC236}">
                <a16:creationId xmlns:a16="http://schemas.microsoft.com/office/drawing/2014/main" id="{057C3466-1DDB-341E-216A-14F76D5EF8EF}"/>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ED7EB55A-A9D7-32DA-A716-24E3187366CB}"/>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36871" name="Picture 1">
            <a:extLst>
              <a:ext uri="{FF2B5EF4-FFF2-40B4-BE49-F238E27FC236}">
                <a16:creationId xmlns:a16="http://schemas.microsoft.com/office/drawing/2014/main" id="{1A9649C5-50DB-F5A3-D845-3696CCA8F1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a:extLst>
              <a:ext uri="{FF2B5EF4-FFF2-40B4-BE49-F238E27FC236}">
                <a16:creationId xmlns:a16="http://schemas.microsoft.com/office/drawing/2014/main" id="{25FE464E-130C-DE23-994E-E0A6F7D81497}"/>
              </a:ext>
            </a:extLst>
          </p:cNvPr>
          <p:cNvSpPr>
            <a:spLocks noChangeArrowheads="1"/>
          </p:cNvSpPr>
          <p:nvPr/>
        </p:nvSpPr>
        <p:spPr bwMode="auto">
          <a:xfrm>
            <a:off x="541338" y="16081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38915" name="WordArt 5">
            <a:extLst>
              <a:ext uri="{FF2B5EF4-FFF2-40B4-BE49-F238E27FC236}">
                <a16:creationId xmlns:a16="http://schemas.microsoft.com/office/drawing/2014/main" id="{C246D0D4-D117-88C9-3FC6-40539DC8AAA8}"/>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9460" name="Rectangle 6">
            <a:extLst>
              <a:ext uri="{FF2B5EF4-FFF2-40B4-BE49-F238E27FC236}">
                <a16:creationId xmlns:a16="http://schemas.microsoft.com/office/drawing/2014/main" id="{5F0B4D6D-116D-9E22-6DCF-9E252F9BD123}"/>
              </a:ext>
            </a:extLst>
          </p:cNvPr>
          <p:cNvSpPr>
            <a:spLocks noChangeArrowheads="1"/>
          </p:cNvSpPr>
          <p:nvPr/>
        </p:nvSpPr>
        <p:spPr bwMode="auto">
          <a:xfrm>
            <a:off x="541338" y="1609725"/>
            <a:ext cx="7667625" cy="5447645"/>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defRPr/>
            </a:pPr>
            <a:r>
              <a:rPr lang="en-GB" altLang="en-US" sz="2000" b="1" u="sng" dirty="0">
                <a:solidFill>
                  <a:schemeClr val="tx2"/>
                </a:solidFill>
                <a:latin typeface="HfW precursive" panose="00000500000000000000" pitchFamily="2" charset="0"/>
                <a:cs typeface="Calibri Light" panose="020F0302020204030204" pitchFamily="34" charset="0"/>
              </a:rPr>
              <a:t>How can you help at home?</a:t>
            </a:r>
          </a:p>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r>
              <a:rPr lang="en-GB" altLang="en-US" sz="2000" dirty="0">
                <a:solidFill>
                  <a:schemeClr val="tx2"/>
                </a:solidFill>
                <a:latin typeface="HfW precursive" panose="00000500000000000000" pitchFamily="2" charset="0"/>
                <a:cs typeface="Calibri Light" panose="020F0302020204030204" pitchFamily="34" charset="0"/>
              </a:rPr>
              <a:t>-Listen to your child read little and often</a:t>
            </a:r>
          </a:p>
          <a:p>
            <a:pPr>
              <a:spcBef>
                <a:spcPct val="0"/>
              </a:spcBef>
              <a:buClrTx/>
              <a:buSzTx/>
              <a:buFontTx/>
              <a:buNone/>
              <a:defRPr/>
            </a:pP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r>
              <a:rPr lang="en-GB" altLang="en-US" sz="2000" dirty="0">
                <a:solidFill>
                  <a:schemeClr val="tx2"/>
                </a:solidFill>
                <a:latin typeface="HfW precursive" panose="00000500000000000000" pitchFamily="2" charset="0"/>
                <a:cs typeface="Calibri Light" panose="020F0302020204030204" pitchFamily="34" charset="0"/>
              </a:rPr>
              <a:t>Read to your child for pleasure</a:t>
            </a: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r>
              <a:rPr lang="en-GB" altLang="en-US" sz="2000" dirty="0">
                <a:solidFill>
                  <a:schemeClr val="tx2"/>
                </a:solidFill>
                <a:latin typeface="HfW precursive" panose="00000500000000000000" pitchFamily="2" charset="0"/>
                <a:cs typeface="Calibri Light" panose="020F0302020204030204" pitchFamily="34" charset="0"/>
              </a:rPr>
              <a:t>Encourage them to play TTRS, </a:t>
            </a:r>
            <a:r>
              <a:rPr lang="en-GB" altLang="en-US" sz="2000" dirty="0" err="1">
                <a:solidFill>
                  <a:schemeClr val="tx2"/>
                </a:solidFill>
                <a:latin typeface="HfW precursive" panose="00000500000000000000" pitchFamily="2" charset="0"/>
                <a:cs typeface="Calibri Light" panose="020F0302020204030204" pitchFamily="34" charset="0"/>
              </a:rPr>
              <a:t>Numbots</a:t>
            </a:r>
            <a:r>
              <a:rPr lang="en-GB" altLang="en-US" sz="2000" dirty="0">
                <a:solidFill>
                  <a:schemeClr val="tx2"/>
                </a:solidFill>
                <a:latin typeface="HfW precursive" panose="00000500000000000000" pitchFamily="2" charset="0"/>
                <a:cs typeface="Calibri Light" panose="020F0302020204030204" pitchFamily="34" charset="0"/>
              </a:rPr>
              <a:t> or Maths games on </a:t>
            </a:r>
            <a:r>
              <a:rPr lang="en-GB" altLang="en-US" sz="2000" dirty="0" err="1">
                <a:solidFill>
                  <a:schemeClr val="tx2"/>
                </a:solidFill>
                <a:latin typeface="HfW precursive" panose="00000500000000000000" pitchFamily="2" charset="0"/>
                <a:cs typeface="Calibri Light" panose="020F0302020204030204" pitchFamily="34" charset="0"/>
              </a:rPr>
              <a:t>EdShed</a:t>
            </a: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r>
              <a:rPr lang="en-GB" altLang="en-US" sz="2000" dirty="0">
                <a:solidFill>
                  <a:schemeClr val="tx2"/>
                </a:solidFill>
                <a:latin typeface="HfW precursive" panose="00000500000000000000" pitchFamily="2" charset="0"/>
                <a:cs typeface="Calibri Light" panose="020F0302020204030204" pitchFamily="34" charset="0"/>
              </a:rPr>
              <a:t>Support them to learn their spellings (Spelling Shed)</a:t>
            </a: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r>
              <a:rPr lang="en-GB" altLang="en-US" sz="2000" dirty="0">
                <a:solidFill>
                  <a:schemeClr val="tx2"/>
                </a:solidFill>
                <a:latin typeface="HfW precursive" panose="00000500000000000000" pitchFamily="2" charset="0"/>
                <a:cs typeface="Calibri Light" panose="020F0302020204030204" pitchFamily="34" charset="0"/>
              </a:rPr>
              <a:t>Help them to form letters correctly and accurately during homework activities or when writing at home (shopping lists, birthday cards etc)</a:t>
            </a: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4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2800" dirty="0">
              <a:solidFill>
                <a:schemeClr val="tx2"/>
              </a:solidFill>
              <a:latin typeface="HfW precursive" panose="00000500000000000000" pitchFamily="2" charset="0"/>
              <a:cs typeface="Calibri Light" panose="020F0302020204030204" pitchFamily="34" charset="0"/>
            </a:endParaRPr>
          </a:p>
        </p:txBody>
      </p:sp>
      <p:sp>
        <p:nvSpPr>
          <p:cNvPr id="38917" name="Rectangle 12">
            <a:extLst>
              <a:ext uri="{FF2B5EF4-FFF2-40B4-BE49-F238E27FC236}">
                <a16:creationId xmlns:a16="http://schemas.microsoft.com/office/drawing/2014/main" id="{564223C3-6ABE-706E-ED3D-B0D32BF1B1D6}"/>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E7FCFFF5-E6F7-714A-FB62-FE50C0F19442}"/>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38919" name="Picture 1">
            <a:extLst>
              <a:ext uri="{FF2B5EF4-FFF2-40B4-BE49-F238E27FC236}">
                <a16:creationId xmlns:a16="http://schemas.microsoft.com/office/drawing/2014/main" id="{C522EA01-75E6-9577-538B-07A695F38D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a:extLst>
              <a:ext uri="{FF2B5EF4-FFF2-40B4-BE49-F238E27FC236}">
                <a16:creationId xmlns:a16="http://schemas.microsoft.com/office/drawing/2014/main" id="{81A0DEB0-705B-7D70-F3B0-B1E906B1BDE5}"/>
              </a:ext>
            </a:extLst>
          </p:cNvPr>
          <p:cNvSpPr>
            <a:spLocks noChangeArrowheads="1"/>
          </p:cNvSpPr>
          <p:nvPr/>
        </p:nvSpPr>
        <p:spPr bwMode="auto">
          <a:xfrm>
            <a:off x="541338" y="16081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40963" name="WordArt 5">
            <a:extLst>
              <a:ext uri="{FF2B5EF4-FFF2-40B4-BE49-F238E27FC236}">
                <a16:creationId xmlns:a16="http://schemas.microsoft.com/office/drawing/2014/main" id="{994963D9-4EC2-FF3E-C0C4-C8DA468C5172}"/>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9460" name="Rectangle 6">
            <a:extLst>
              <a:ext uri="{FF2B5EF4-FFF2-40B4-BE49-F238E27FC236}">
                <a16:creationId xmlns:a16="http://schemas.microsoft.com/office/drawing/2014/main" id="{A19CFA4B-29DB-508B-FA0D-7BB2768E26E1}"/>
              </a:ext>
            </a:extLst>
          </p:cNvPr>
          <p:cNvSpPr>
            <a:spLocks noChangeArrowheads="1"/>
          </p:cNvSpPr>
          <p:nvPr/>
        </p:nvSpPr>
        <p:spPr bwMode="auto">
          <a:xfrm>
            <a:off x="541338" y="1609725"/>
            <a:ext cx="7667625" cy="5447645"/>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r>
              <a:rPr lang="en-GB" altLang="en-US" sz="2000" b="1" u="sng" dirty="0">
                <a:solidFill>
                  <a:schemeClr val="tx2"/>
                </a:solidFill>
                <a:latin typeface="HfW precursive" panose="00000500000000000000" pitchFamily="2" charset="0"/>
                <a:cs typeface="Calibri Light" panose="020F0302020204030204" pitchFamily="34" charset="0"/>
              </a:rPr>
              <a:t>Uniform Policy</a:t>
            </a:r>
          </a:p>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r>
              <a:rPr lang="en-GB" altLang="en-US" sz="2000" dirty="0">
                <a:solidFill>
                  <a:schemeClr val="tx2"/>
                </a:solidFill>
                <a:latin typeface="HfW precursive" panose="00000500000000000000" pitchFamily="2" charset="0"/>
                <a:cs typeface="Calibri Light" panose="020F0302020204030204" pitchFamily="34" charset="0"/>
              </a:rPr>
              <a:t>Please can you ensure EVERYTHING is labelled with your child’s name. </a:t>
            </a:r>
          </a:p>
          <a:p>
            <a:pPr>
              <a:spcBef>
                <a:spcPct val="0"/>
              </a:spcBef>
              <a:buClrTx/>
              <a:buSzTx/>
              <a:buFontTx/>
              <a:buNone/>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r>
              <a:rPr lang="en-GB" altLang="en-US" sz="2000" dirty="0">
                <a:solidFill>
                  <a:schemeClr val="tx2"/>
                </a:solidFill>
                <a:latin typeface="HfW precursive" panose="00000500000000000000" pitchFamily="2" charset="0"/>
                <a:cs typeface="Calibri Light" panose="020F0302020204030204" pitchFamily="34" charset="0"/>
              </a:rPr>
              <a:t>No earrings in school please. Children will not take part in PE if they have earrings in (even if they are taped).</a:t>
            </a:r>
          </a:p>
          <a:p>
            <a:pPr>
              <a:spcBef>
                <a:spcPct val="0"/>
              </a:spcBef>
              <a:buClrTx/>
              <a:buSzTx/>
              <a:buFontTx/>
              <a:buNone/>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r>
              <a:rPr lang="en-GB" altLang="en-US" sz="2000" dirty="0">
                <a:solidFill>
                  <a:schemeClr val="tx2"/>
                </a:solidFill>
                <a:latin typeface="HfW precursive" panose="00000500000000000000" pitchFamily="2" charset="0"/>
                <a:cs typeface="Calibri Light" panose="020F0302020204030204" pitchFamily="34" charset="0"/>
              </a:rPr>
              <a:t>Warm coat for winter playtimes.</a:t>
            </a:r>
          </a:p>
          <a:p>
            <a:pPr>
              <a:spcBef>
                <a:spcPct val="0"/>
              </a:spcBef>
              <a:buClrTx/>
              <a:buSzTx/>
              <a:buFontTx/>
              <a:buNone/>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r>
              <a:rPr lang="en-GB" altLang="en-US" sz="2000" dirty="0">
                <a:solidFill>
                  <a:schemeClr val="tx2"/>
                </a:solidFill>
                <a:latin typeface="HfW precursive" panose="00000500000000000000" pitchFamily="2" charset="0"/>
                <a:cs typeface="Calibri Light" panose="020F0302020204030204" pitchFamily="34" charset="0"/>
              </a:rPr>
              <a:t>PE kits to be worn on Wednesday.</a:t>
            </a:r>
          </a:p>
          <a:p>
            <a:pPr>
              <a:spcBef>
                <a:spcPct val="0"/>
              </a:spcBef>
              <a:buClrTx/>
              <a:buSzTx/>
              <a:buFontTx/>
              <a:buNone/>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4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2800" dirty="0">
              <a:solidFill>
                <a:schemeClr val="tx2"/>
              </a:solidFill>
              <a:latin typeface="HfW precursive" panose="00000500000000000000" pitchFamily="2" charset="0"/>
              <a:cs typeface="Calibri Light" panose="020F0302020204030204" pitchFamily="34" charset="0"/>
            </a:endParaRPr>
          </a:p>
        </p:txBody>
      </p:sp>
      <p:sp>
        <p:nvSpPr>
          <p:cNvPr id="40965" name="Rectangle 12">
            <a:extLst>
              <a:ext uri="{FF2B5EF4-FFF2-40B4-BE49-F238E27FC236}">
                <a16:creationId xmlns:a16="http://schemas.microsoft.com/office/drawing/2014/main" id="{C14315C7-7812-86E6-465B-4D386D10679C}"/>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DF9FCB98-D2EC-43DF-DBA1-492C023939CB}"/>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40967" name="Picture 1">
            <a:extLst>
              <a:ext uri="{FF2B5EF4-FFF2-40B4-BE49-F238E27FC236}">
                <a16:creationId xmlns:a16="http://schemas.microsoft.com/office/drawing/2014/main" id="{D56C1796-531C-2B30-AD7A-972AF6F1C2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a:extLst>
              <a:ext uri="{FF2B5EF4-FFF2-40B4-BE49-F238E27FC236}">
                <a16:creationId xmlns:a16="http://schemas.microsoft.com/office/drawing/2014/main" id="{F39A11AD-15B9-BCA6-8CA8-69D4396E3928}"/>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43011" name="WordArt 5">
            <a:extLst>
              <a:ext uri="{FF2B5EF4-FFF2-40B4-BE49-F238E27FC236}">
                <a16:creationId xmlns:a16="http://schemas.microsoft.com/office/drawing/2014/main" id="{CF76DAA0-52FD-5ACA-F0AB-97D3CDC02FB0}"/>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50" name="Rectangle 6">
            <a:extLst>
              <a:ext uri="{FF2B5EF4-FFF2-40B4-BE49-F238E27FC236}">
                <a16:creationId xmlns:a16="http://schemas.microsoft.com/office/drawing/2014/main" id="{DBAEB13F-3CCE-B76E-E0B2-2B79B947CA1A}"/>
              </a:ext>
            </a:extLst>
          </p:cNvPr>
          <p:cNvSpPr>
            <a:spLocks noChangeArrowheads="1"/>
          </p:cNvSpPr>
          <p:nvPr/>
        </p:nvSpPr>
        <p:spPr bwMode="auto">
          <a:xfrm>
            <a:off x="923925" y="1458913"/>
            <a:ext cx="7129463" cy="4585871"/>
          </a:xfrm>
          <a:prstGeom prst="rect">
            <a:avLst/>
          </a:prstGeom>
          <a:noFill/>
          <a:ln>
            <a:noFill/>
          </a:ln>
          <a:effectLst/>
        </p:spPr>
        <p:txBody>
          <a:bodyPr>
            <a:spAutoFit/>
          </a:bodyPr>
          <a:lstStyle/>
          <a:p>
            <a:pPr algn="ctr">
              <a:defRPr/>
            </a:pPr>
            <a:r>
              <a:rPr lang="en-GB" sz="2000" b="1" u="sng" dirty="0">
                <a:solidFill>
                  <a:schemeClr val="bg1"/>
                </a:solidFill>
                <a:latin typeface="HfW precursive" panose="00000500000000000000" pitchFamily="2" charset="0"/>
                <a:cs typeface="Calibri Light" panose="020F0302020204030204" pitchFamily="34" charset="0"/>
              </a:rPr>
              <a:t>Safeguarding</a:t>
            </a:r>
          </a:p>
          <a:p>
            <a:pPr algn="just">
              <a:defRPr/>
            </a:pPr>
            <a:r>
              <a:rPr lang="en-GB" sz="1400" dirty="0">
                <a:solidFill>
                  <a:schemeClr val="bg1"/>
                </a:solidFill>
                <a:latin typeface="HfW precursive" panose="00000500000000000000" pitchFamily="2" charset="0"/>
                <a:cs typeface="Calibri Light" panose="020F0302020204030204" pitchFamily="34" charset="0"/>
              </a:rPr>
              <a:t>St John Vianney is a safeguarding school where children’s safety is absolutely central to all that we do. </a:t>
            </a:r>
          </a:p>
          <a:p>
            <a:pPr algn="just">
              <a:defRPr/>
            </a:pPr>
            <a:r>
              <a:rPr lang="en-GB" sz="1400" dirty="0">
                <a:solidFill>
                  <a:schemeClr val="bg1"/>
                </a:solidFill>
                <a:latin typeface="HfW precursive" panose="00000500000000000000" pitchFamily="2" charset="0"/>
                <a:cs typeface="Calibri Light" panose="020F0302020204030204" pitchFamily="34" charset="0"/>
              </a:rPr>
              <a:t>Please encourage your children </a:t>
            </a:r>
            <a:r>
              <a:rPr lang="en-GB" sz="1400" b="1" u="sng" dirty="0">
                <a:solidFill>
                  <a:schemeClr val="bg1"/>
                </a:solidFill>
                <a:latin typeface="HfW precursive" panose="00000500000000000000" pitchFamily="2" charset="0"/>
                <a:cs typeface="Calibri Light" panose="020F0302020204030204" pitchFamily="34" charset="0"/>
              </a:rPr>
              <a:t>to talk to</a:t>
            </a:r>
            <a:r>
              <a:rPr lang="en-GB" sz="1400" b="1" dirty="0">
                <a:solidFill>
                  <a:schemeClr val="bg1"/>
                </a:solidFill>
                <a:latin typeface="HfW precursive" panose="00000500000000000000" pitchFamily="2" charset="0"/>
                <a:cs typeface="Calibri Light" panose="020F0302020204030204" pitchFamily="34" charset="0"/>
              </a:rPr>
              <a:t> </a:t>
            </a:r>
            <a:r>
              <a:rPr lang="en-GB" sz="1400" dirty="0">
                <a:solidFill>
                  <a:schemeClr val="bg1"/>
                </a:solidFill>
                <a:latin typeface="HfW precursive" panose="00000500000000000000" pitchFamily="2" charset="0"/>
                <a:cs typeface="Calibri Light" panose="020F0302020204030204" pitchFamily="34" charset="0"/>
              </a:rPr>
              <a:t>a responsible adult if they have any concerns. It is this step that allows us to support vulnerable children.</a:t>
            </a:r>
          </a:p>
          <a:p>
            <a:pPr algn="just">
              <a:defRPr/>
            </a:pPr>
            <a:r>
              <a:rPr lang="en-GB" sz="1400" dirty="0">
                <a:solidFill>
                  <a:schemeClr val="bg1"/>
                </a:solidFill>
                <a:latin typeface="HfW precursive" panose="00000500000000000000" pitchFamily="2" charset="0"/>
                <a:cs typeface="Calibri Light" panose="020F0302020204030204" pitchFamily="34" charset="0"/>
              </a:rPr>
              <a:t>As part of the Computing curriculum, the children will be taught about how to stay safe online. </a:t>
            </a:r>
          </a:p>
          <a:p>
            <a:pPr algn="just">
              <a:defRPr/>
            </a:pPr>
            <a:r>
              <a:rPr lang="en-GB" sz="1400" dirty="0">
                <a:solidFill>
                  <a:schemeClr val="bg1"/>
                </a:solidFill>
                <a:latin typeface="HfW precursive" panose="00000500000000000000" pitchFamily="2" charset="0"/>
                <a:cs typeface="Calibri Light" panose="020F0302020204030204" pitchFamily="34" charset="0"/>
              </a:rPr>
              <a:t>Cyber-bullying is an important issue that children of all ages will be made aware of in lessons and assemblies throughout the year.</a:t>
            </a:r>
          </a:p>
          <a:p>
            <a:pPr algn="just">
              <a:defRPr/>
            </a:pPr>
            <a:r>
              <a:rPr lang="en-GB" sz="1400" dirty="0">
                <a:solidFill>
                  <a:schemeClr val="bg1"/>
                </a:solidFill>
                <a:latin typeface="HfW precursive" panose="00000500000000000000" pitchFamily="2" charset="0"/>
                <a:cs typeface="Calibri Light" panose="020F0302020204030204" pitchFamily="34" charset="0"/>
              </a:rPr>
              <a:t>There are further resources for parents online, to address this subject sensitively. </a:t>
            </a:r>
            <a:r>
              <a:rPr lang="en-GB" sz="1400" dirty="0">
                <a:solidFill>
                  <a:srgbClr val="FFFF00"/>
                </a:solidFill>
                <a:latin typeface="HfW precursive" panose="00000500000000000000" pitchFamily="2" charset="0"/>
                <a:cs typeface="Calibri Light" panose="020F0302020204030204" pitchFamily="34" charset="0"/>
              </a:rPr>
              <a:t>https://www.thinkuknow.co.uk/parents/</a:t>
            </a:r>
          </a:p>
          <a:p>
            <a:pPr>
              <a:defRPr/>
            </a:pPr>
            <a:r>
              <a:rPr lang="en-GB" sz="1400" dirty="0">
                <a:solidFill>
                  <a:srgbClr val="FFFFFF"/>
                </a:solidFill>
                <a:latin typeface="HfW precursive" panose="00000500000000000000" pitchFamily="2" charset="0"/>
                <a:cs typeface="Calibri Light" panose="020F0302020204030204" pitchFamily="34" charset="0"/>
              </a:rPr>
              <a:t>All staff are trained in the PREVENT agenda and our Designated Safeguarding Leads are:</a:t>
            </a:r>
          </a:p>
          <a:p>
            <a:pPr>
              <a:defRPr/>
            </a:pPr>
            <a:endParaRPr lang="en-US" sz="1400" dirty="0">
              <a:solidFill>
                <a:srgbClr val="FFFFFF"/>
              </a:solidFill>
              <a:latin typeface="Trebuchet MS" panose="020B0603020202020204" pitchFamily="34" charset="0"/>
              <a:cs typeface="Tahoma" pitchFamily="34" charset="0"/>
            </a:endParaRPr>
          </a:p>
          <a:p>
            <a:pPr>
              <a:defRPr/>
            </a:pPr>
            <a:endParaRPr lang="en-US" sz="1400" dirty="0">
              <a:solidFill>
                <a:srgbClr val="FFFFFF"/>
              </a:solidFill>
              <a:latin typeface="Trebuchet MS" panose="020B0603020202020204" pitchFamily="34" charset="0"/>
              <a:cs typeface="Tahoma" pitchFamily="34" charset="0"/>
            </a:endParaRPr>
          </a:p>
          <a:p>
            <a:pPr>
              <a:defRPr/>
            </a:pPr>
            <a:endParaRPr lang="en-US" sz="1400" dirty="0">
              <a:solidFill>
                <a:srgbClr val="FFFFFF"/>
              </a:solidFill>
              <a:latin typeface="Trebuchet MS" panose="020B0603020202020204" pitchFamily="34" charset="0"/>
              <a:cs typeface="Tahoma" pitchFamily="34" charset="0"/>
            </a:endParaRPr>
          </a:p>
          <a:p>
            <a:pPr>
              <a:defRPr/>
            </a:pPr>
            <a:endParaRPr lang="en-US" sz="1400" dirty="0">
              <a:solidFill>
                <a:srgbClr val="FFFFFF"/>
              </a:solidFill>
              <a:latin typeface="Trebuchet MS" panose="020B0603020202020204" pitchFamily="34" charset="0"/>
              <a:cs typeface="Tahoma" pitchFamily="34" charset="0"/>
            </a:endParaRPr>
          </a:p>
          <a:p>
            <a:pPr>
              <a:defRPr/>
            </a:pPr>
            <a:endParaRPr lang="en-US" sz="1400" dirty="0">
              <a:solidFill>
                <a:srgbClr val="FFFFFF"/>
              </a:solidFill>
              <a:latin typeface="Trebuchet MS" panose="020B0603020202020204" pitchFamily="34" charset="0"/>
              <a:cs typeface="Tahoma" pitchFamily="34" charset="0"/>
            </a:endParaRPr>
          </a:p>
          <a:p>
            <a:pPr>
              <a:defRPr/>
            </a:pPr>
            <a:endParaRPr lang="en-US" sz="1400" dirty="0">
              <a:solidFill>
                <a:srgbClr val="FFFFFF"/>
              </a:solidFill>
              <a:latin typeface="Trebuchet MS" panose="020B0603020202020204" pitchFamily="34" charset="0"/>
              <a:cs typeface="Tahoma" pitchFamily="34" charset="0"/>
            </a:endParaRPr>
          </a:p>
          <a:p>
            <a:pPr>
              <a:defRPr/>
            </a:pPr>
            <a:r>
              <a:rPr lang="en-US" sz="1400" dirty="0">
                <a:solidFill>
                  <a:srgbClr val="FFFFFF"/>
                </a:solidFill>
                <a:latin typeface="Trebuchet MS" panose="020B0603020202020204" pitchFamily="34" charset="0"/>
                <a:cs typeface="Tahoma" pitchFamily="34" charset="0"/>
              </a:rPr>
              <a:t>         </a:t>
            </a:r>
            <a:r>
              <a:rPr lang="en-US" sz="1100" dirty="0" err="1">
                <a:solidFill>
                  <a:srgbClr val="FFFFFF"/>
                </a:solidFill>
                <a:latin typeface="Trebuchet MS" panose="020B0603020202020204" pitchFamily="34" charset="0"/>
                <a:cs typeface="Tahoma" pitchFamily="34" charset="0"/>
              </a:rPr>
              <a:t>Mrs</a:t>
            </a:r>
            <a:r>
              <a:rPr lang="en-US" sz="1100" dirty="0">
                <a:solidFill>
                  <a:srgbClr val="FFFFFF"/>
                </a:solidFill>
                <a:latin typeface="Trebuchet MS" panose="020B0603020202020204" pitchFamily="34" charset="0"/>
                <a:cs typeface="Tahoma" pitchFamily="34" charset="0"/>
              </a:rPr>
              <a:t> Thorpe     </a:t>
            </a:r>
            <a:r>
              <a:rPr lang="en-US" sz="1100" dirty="0" err="1">
                <a:solidFill>
                  <a:srgbClr val="FFFFFF"/>
                </a:solidFill>
                <a:latin typeface="Trebuchet MS" panose="020B0603020202020204" pitchFamily="34" charset="0"/>
                <a:cs typeface="Tahoma" pitchFamily="34" charset="0"/>
              </a:rPr>
              <a:t>Mrs</a:t>
            </a:r>
            <a:r>
              <a:rPr lang="en-US" sz="1100" dirty="0">
                <a:solidFill>
                  <a:srgbClr val="FFFFFF"/>
                </a:solidFill>
                <a:latin typeface="Trebuchet MS" panose="020B0603020202020204" pitchFamily="34" charset="0"/>
                <a:cs typeface="Tahoma" pitchFamily="34" charset="0"/>
              </a:rPr>
              <a:t> Meldrum   </a:t>
            </a:r>
            <a:r>
              <a:rPr lang="en-US" sz="1100" dirty="0" err="1">
                <a:solidFill>
                  <a:srgbClr val="FFFFFF"/>
                </a:solidFill>
                <a:latin typeface="Trebuchet MS" panose="020B0603020202020204" pitchFamily="34" charset="0"/>
                <a:cs typeface="Tahoma" pitchFamily="34" charset="0"/>
              </a:rPr>
              <a:t>Mrs</a:t>
            </a:r>
            <a:r>
              <a:rPr lang="en-US" sz="1100" dirty="0">
                <a:solidFill>
                  <a:srgbClr val="FFFFFF"/>
                </a:solidFill>
                <a:latin typeface="Trebuchet MS" panose="020B0603020202020204" pitchFamily="34" charset="0"/>
                <a:cs typeface="Tahoma" pitchFamily="34" charset="0"/>
              </a:rPr>
              <a:t> </a:t>
            </a:r>
            <a:r>
              <a:rPr lang="en-US" sz="1100" dirty="0" err="1">
                <a:solidFill>
                  <a:srgbClr val="FFFFFF"/>
                </a:solidFill>
                <a:latin typeface="Trebuchet MS" panose="020B0603020202020204" pitchFamily="34" charset="0"/>
                <a:cs typeface="Tahoma" pitchFamily="34" charset="0"/>
              </a:rPr>
              <a:t>McDine</a:t>
            </a:r>
            <a:r>
              <a:rPr lang="en-US" sz="1100" dirty="0">
                <a:solidFill>
                  <a:srgbClr val="FFFFFF"/>
                </a:solidFill>
                <a:latin typeface="Trebuchet MS" panose="020B0603020202020204" pitchFamily="34" charset="0"/>
                <a:cs typeface="Tahoma" pitchFamily="34" charset="0"/>
              </a:rPr>
              <a:t>     Miss Cherry     </a:t>
            </a:r>
            <a:r>
              <a:rPr lang="en-US" sz="1100" dirty="0" err="1">
                <a:solidFill>
                  <a:srgbClr val="FFFFFF"/>
                </a:solidFill>
                <a:latin typeface="Trebuchet MS" panose="020B0603020202020204" pitchFamily="34" charset="0"/>
                <a:cs typeface="Tahoma" pitchFamily="34" charset="0"/>
              </a:rPr>
              <a:t>Mr</a:t>
            </a:r>
            <a:r>
              <a:rPr lang="en-US" sz="1100" dirty="0">
                <a:solidFill>
                  <a:srgbClr val="FFFFFF"/>
                </a:solidFill>
                <a:latin typeface="Trebuchet MS" panose="020B0603020202020204" pitchFamily="34" charset="0"/>
                <a:cs typeface="Tahoma" pitchFamily="34" charset="0"/>
              </a:rPr>
              <a:t> Bell</a:t>
            </a:r>
            <a:endParaRPr lang="en-GB" sz="1100" dirty="0">
              <a:solidFill>
                <a:srgbClr val="FFFFFF"/>
              </a:solidFill>
              <a:latin typeface="Trebuchet MS" panose="020B0603020202020204" pitchFamily="34" charset="0"/>
              <a:cs typeface="Tahoma" pitchFamily="34" charset="0"/>
            </a:endParaRPr>
          </a:p>
          <a:p>
            <a:pPr>
              <a:defRPr/>
            </a:pPr>
            <a:endParaRPr lang="en-US" sz="1400" dirty="0">
              <a:solidFill>
                <a:srgbClr val="FFFFFF"/>
              </a:solidFill>
              <a:latin typeface="Trebuchet MS" panose="020B0603020202020204" pitchFamily="34" charset="0"/>
              <a:cs typeface="Tahoma" pitchFamily="34" charset="0"/>
            </a:endParaRPr>
          </a:p>
          <a:p>
            <a:pPr>
              <a:defRPr/>
            </a:pPr>
            <a:endParaRPr lang="en-US" sz="2000" dirty="0">
              <a:solidFill>
                <a:schemeClr val="bg1"/>
              </a:solidFill>
              <a:latin typeface="+mj-lt"/>
              <a:cs typeface="Tahoma" pitchFamily="34" charset="0"/>
            </a:endParaRPr>
          </a:p>
        </p:txBody>
      </p:sp>
      <p:sp>
        <p:nvSpPr>
          <p:cNvPr id="43013" name="Text Box 7">
            <a:extLst>
              <a:ext uri="{FF2B5EF4-FFF2-40B4-BE49-F238E27FC236}">
                <a16:creationId xmlns:a16="http://schemas.microsoft.com/office/drawing/2014/main" id="{CE718DD0-D757-1F1C-A8D5-D25153A85A0D}"/>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43014" name="Rectangle 10">
            <a:extLst>
              <a:ext uri="{FF2B5EF4-FFF2-40B4-BE49-F238E27FC236}">
                <a16:creationId xmlns:a16="http://schemas.microsoft.com/office/drawing/2014/main" id="{8B9557C1-A074-D675-3250-6FCB1194C565}"/>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43015" name="Picture 2">
            <a:extLst>
              <a:ext uri="{FF2B5EF4-FFF2-40B4-BE49-F238E27FC236}">
                <a16:creationId xmlns:a16="http://schemas.microsoft.com/office/drawing/2014/main" id="{89AD7C61-F806-EEF0-D403-7C2408C160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494213"/>
            <a:ext cx="60325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1">
            <a:extLst>
              <a:ext uri="{FF2B5EF4-FFF2-40B4-BE49-F238E27FC236}">
                <a16:creationId xmlns:a16="http://schemas.microsoft.com/office/drawing/2014/main" id="{92FE6E7F-8684-2E51-28E3-97A88F704C9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12888" y="4500563"/>
            <a:ext cx="64611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2">
            <a:extLst>
              <a:ext uri="{FF2B5EF4-FFF2-40B4-BE49-F238E27FC236}">
                <a16:creationId xmlns:a16="http://schemas.microsoft.com/office/drawing/2014/main" id="{F4BDA2CB-6D2E-D658-D7FB-F4EEB75BEB3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4468813"/>
            <a:ext cx="5524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Picture 3">
            <a:extLst>
              <a:ext uri="{FF2B5EF4-FFF2-40B4-BE49-F238E27FC236}">
                <a16:creationId xmlns:a16="http://schemas.microsoft.com/office/drawing/2014/main" id="{9D08F48E-D43B-27DF-F70E-509E0669AB6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87838" y="4468813"/>
            <a:ext cx="6937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5">
            <a:extLst>
              <a:ext uri="{FF2B5EF4-FFF2-40B4-BE49-F238E27FC236}">
                <a16:creationId xmlns:a16="http://schemas.microsoft.com/office/drawing/2014/main" id="{F79D31CB-B869-3CB2-5F54-A9FE8E661C3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51437" y="4476297"/>
            <a:ext cx="63023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1">
            <a:extLst>
              <a:ext uri="{FF2B5EF4-FFF2-40B4-BE49-F238E27FC236}">
                <a16:creationId xmlns:a16="http://schemas.microsoft.com/office/drawing/2014/main" id="{2FDA0CD0-6115-AAA6-111B-5A333236626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a:extLst>
              <a:ext uri="{FF2B5EF4-FFF2-40B4-BE49-F238E27FC236}">
                <a16:creationId xmlns:a16="http://schemas.microsoft.com/office/drawing/2014/main" id="{2FAC3CC1-13CF-1037-D2E1-7194C36B3C1D}"/>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9219" name="WordArt 5">
            <a:extLst>
              <a:ext uri="{FF2B5EF4-FFF2-40B4-BE49-F238E27FC236}">
                <a16:creationId xmlns:a16="http://schemas.microsoft.com/office/drawing/2014/main" id="{52D55944-75F2-FC96-3AAE-D4501FB841EA}"/>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9220" name="Rectangle 6">
            <a:extLst>
              <a:ext uri="{FF2B5EF4-FFF2-40B4-BE49-F238E27FC236}">
                <a16:creationId xmlns:a16="http://schemas.microsoft.com/office/drawing/2014/main" id="{825C4673-7132-B9D6-2CB4-9841E97292B9}"/>
              </a:ext>
            </a:extLst>
          </p:cNvPr>
          <p:cNvSpPr>
            <a:spLocks noChangeArrowheads="1"/>
          </p:cNvSpPr>
          <p:nvPr/>
        </p:nvSpPr>
        <p:spPr bwMode="auto">
          <a:xfrm>
            <a:off x="862013" y="1609725"/>
            <a:ext cx="7346950"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endParaRPr lang="en-GB" altLang="en-US" sz="2400" b="1" u="sng" dirty="0">
              <a:solidFill>
                <a:schemeClr val="tx2"/>
              </a:solidFill>
              <a:latin typeface="HfW precursive" pitchFamily="2" charset="0"/>
              <a:cs typeface="Calibri Light" panose="020F0302020204030204" pitchFamily="34" charset="0"/>
            </a:endParaRPr>
          </a:p>
          <a:p>
            <a:pPr algn="ctr">
              <a:spcBef>
                <a:spcPct val="0"/>
              </a:spcBef>
              <a:buClrTx/>
              <a:buSzTx/>
              <a:buFontTx/>
              <a:buNone/>
            </a:pPr>
            <a:r>
              <a:rPr lang="en-GB" altLang="en-US" sz="2400" b="1" u="sng" dirty="0">
                <a:solidFill>
                  <a:schemeClr val="tx2"/>
                </a:solidFill>
                <a:latin typeface="HfW precursive" pitchFamily="2" charset="0"/>
                <a:cs typeface="Calibri Light" panose="020F0302020204030204" pitchFamily="34" charset="0"/>
              </a:rPr>
              <a:t>Our Year 3 Team</a:t>
            </a:r>
          </a:p>
          <a:p>
            <a:pPr algn="ctr">
              <a:spcBef>
                <a:spcPct val="0"/>
              </a:spcBef>
              <a:buClrTx/>
              <a:buSzTx/>
              <a:buFontTx/>
              <a:buNone/>
            </a:pPr>
            <a:endParaRPr lang="en-GB" altLang="en-US" sz="2400" b="1" u="sng" dirty="0">
              <a:solidFill>
                <a:schemeClr val="tx2"/>
              </a:solidFill>
              <a:latin typeface="HfW precursive" pitchFamily="2" charset="0"/>
              <a:cs typeface="Calibri Light" panose="020F0302020204030204" pitchFamily="34" charset="0"/>
            </a:endParaRP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Mrs Bowden - Teacher</a:t>
            </a: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Miss Davison - Teacher</a:t>
            </a: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Miss Sales – Teaching assistant</a:t>
            </a:r>
          </a:p>
          <a:p>
            <a:pPr>
              <a:spcBef>
                <a:spcPct val="0"/>
              </a:spcBef>
              <a:buClrTx/>
              <a:buSzTx/>
              <a:buFontTx/>
              <a:buNone/>
            </a:pPr>
            <a:endParaRPr lang="en-GB" altLang="en-US" sz="2400" dirty="0">
              <a:solidFill>
                <a:schemeClr val="tx2"/>
              </a:solidFill>
              <a:latin typeface="HfW precursive" pitchFamily="2" charset="0"/>
              <a:cs typeface="Calibri Light" panose="020F0302020204030204" pitchFamily="34" charset="0"/>
            </a:endParaRP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Mrs Stafford – Wednesday morning</a:t>
            </a: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Miss Davidson – Music teacher</a:t>
            </a:r>
          </a:p>
          <a:p>
            <a:pPr>
              <a:spcBef>
                <a:spcPct val="0"/>
              </a:spcBef>
              <a:buClrTx/>
              <a:buSzTx/>
              <a:buFontTx/>
              <a:buNone/>
            </a:pPr>
            <a:r>
              <a:rPr lang="en-GB" altLang="en-US" sz="2400">
                <a:solidFill>
                  <a:schemeClr val="tx2"/>
                </a:solidFill>
                <a:latin typeface="HfW precursive" pitchFamily="2" charset="0"/>
                <a:cs typeface="Calibri Light" panose="020F0302020204030204" pitchFamily="34" charset="0"/>
              </a:rPr>
              <a:t>Miss </a:t>
            </a:r>
            <a:r>
              <a:rPr lang="en-GB" altLang="en-US" sz="2400" dirty="0">
                <a:solidFill>
                  <a:schemeClr val="tx2"/>
                </a:solidFill>
                <a:latin typeface="HfW precursive" pitchFamily="2" charset="0"/>
                <a:cs typeface="Calibri Light" panose="020F0302020204030204" pitchFamily="34" charset="0"/>
              </a:rPr>
              <a:t>Hurley – Music teacher</a:t>
            </a:r>
          </a:p>
          <a:p>
            <a:pPr>
              <a:spcBef>
                <a:spcPct val="0"/>
              </a:spcBef>
              <a:buClrTx/>
              <a:buSzTx/>
              <a:buFontTx/>
              <a:buNone/>
            </a:pPr>
            <a:r>
              <a:rPr lang="en-GB" altLang="en-US" sz="2400" dirty="0">
                <a:solidFill>
                  <a:schemeClr val="tx2"/>
                </a:solidFill>
                <a:latin typeface="HfW precursive" pitchFamily="2" charset="0"/>
                <a:cs typeface="Calibri Light" panose="020F0302020204030204" pitchFamily="34" charset="0"/>
              </a:rPr>
              <a:t>PE coaches</a:t>
            </a:r>
          </a:p>
          <a:p>
            <a:pPr algn="ctr">
              <a:spcBef>
                <a:spcPct val="0"/>
              </a:spcBef>
              <a:buClrTx/>
              <a:buSzTx/>
              <a:buFontTx/>
              <a:buNone/>
            </a:pPr>
            <a:endParaRPr lang="en-US" altLang="en-US" sz="2800" dirty="0">
              <a:solidFill>
                <a:schemeClr val="tx2"/>
              </a:solidFill>
              <a:latin typeface="Calibri Light" panose="020F0302020204030204" pitchFamily="34" charset="0"/>
              <a:cs typeface="Calibri Light" panose="020F0302020204030204" pitchFamily="34" charset="0"/>
            </a:endParaRPr>
          </a:p>
        </p:txBody>
      </p:sp>
      <p:sp>
        <p:nvSpPr>
          <p:cNvPr id="9221" name="Rectangle 12">
            <a:extLst>
              <a:ext uri="{FF2B5EF4-FFF2-40B4-BE49-F238E27FC236}">
                <a16:creationId xmlns:a16="http://schemas.microsoft.com/office/drawing/2014/main" id="{95F5880E-010F-03E3-06FD-148E1655DF61}"/>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19EE76A7-FB98-F841-DE64-38B6B7DB1B90}"/>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9223" name="Picture 1">
            <a:extLst>
              <a:ext uri="{FF2B5EF4-FFF2-40B4-BE49-F238E27FC236}">
                <a16:creationId xmlns:a16="http://schemas.microsoft.com/office/drawing/2014/main" id="{265952D1-0843-0942-4A02-6673330D52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
            <a:extLst>
              <a:ext uri="{FF2B5EF4-FFF2-40B4-BE49-F238E27FC236}">
                <a16:creationId xmlns:a16="http://schemas.microsoft.com/office/drawing/2014/main" id="{0CEF7D2E-0FFB-7085-4911-D091DD5C3E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9738" y="5499100"/>
            <a:ext cx="571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WordArt 5">
            <a:extLst>
              <a:ext uri="{FF2B5EF4-FFF2-40B4-BE49-F238E27FC236}">
                <a16:creationId xmlns:a16="http://schemas.microsoft.com/office/drawing/2014/main" id="{882035E1-332F-878F-B82D-BFD93A12A938}"/>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Calibri Light" panose="020F0302020204030204" pitchFamily="34" charset="0"/>
                <a:cs typeface="Calibri Light" panose="020F0302020204030204" pitchFamily="34" charset="0"/>
              </a:rPr>
              <a:t>            St. John Vianney</a:t>
            </a:r>
          </a:p>
          <a:p>
            <a:pPr algn="ctr"/>
            <a:r>
              <a:rPr lang="en-US" sz="3600" b="1" kern="10">
                <a:solidFill>
                  <a:srgbClr val="FFFFFF"/>
                </a:solidFill>
                <a:latin typeface="Calibri Light" panose="020F0302020204030204" pitchFamily="34" charset="0"/>
                <a:cs typeface="Calibri Light" panose="020F0302020204030204" pitchFamily="34" charset="0"/>
              </a:rPr>
              <a:t>Catholic Primary School</a:t>
            </a:r>
          </a:p>
        </p:txBody>
      </p:sp>
      <p:sp>
        <p:nvSpPr>
          <p:cNvPr id="45059" name="Rectangle 10">
            <a:extLst>
              <a:ext uri="{FF2B5EF4-FFF2-40B4-BE49-F238E27FC236}">
                <a16:creationId xmlns:a16="http://schemas.microsoft.com/office/drawing/2014/main" id="{5174F9CA-AFD9-A6DA-37AB-78C0CDD45FD8}"/>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sp>
        <p:nvSpPr>
          <p:cNvPr id="45060" name="AutoShape 2">
            <a:extLst>
              <a:ext uri="{FF2B5EF4-FFF2-40B4-BE49-F238E27FC236}">
                <a16:creationId xmlns:a16="http://schemas.microsoft.com/office/drawing/2014/main" id="{AEA425A7-0228-C6D9-C854-5B66383613A4}"/>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4" name="Rectangle 6">
            <a:extLst>
              <a:ext uri="{FF2B5EF4-FFF2-40B4-BE49-F238E27FC236}">
                <a16:creationId xmlns:a16="http://schemas.microsoft.com/office/drawing/2014/main" id="{6EADA891-74F4-2764-2647-48CA08097321}"/>
              </a:ext>
            </a:extLst>
          </p:cNvPr>
          <p:cNvSpPr>
            <a:spLocks noChangeArrowheads="1"/>
          </p:cNvSpPr>
          <p:nvPr/>
        </p:nvSpPr>
        <p:spPr bwMode="auto">
          <a:xfrm>
            <a:off x="852488" y="1817688"/>
            <a:ext cx="7129462" cy="3477875"/>
          </a:xfrm>
          <a:prstGeom prst="rect">
            <a:avLst/>
          </a:prstGeom>
          <a:noFill/>
          <a:ln>
            <a:noFill/>
          </a:ln>
          <a:effectLst/>
        </p:spPr>
        <p:txBody>
          <a:bodyPr>
            <a:spAutoFit/>
          </a:bodyPr>
          <a:lstStyle/>
          <a:p>
            <a:pPr algn="ctr">
              <a:defRPr/>
            </a:pPr>
            <a:endParaRPr lang="en-GB" sz="2000" dirty="0">
              <a:solidFill>
                <a:schemeClr val="tx2"/>
              </a:solidFill>
              <a:latin typeface="+mj-lt"/>
              <a:cs typeface="Tahoma" pitchFamily="34" charset="0"/>
            </a:endParaRPr>
          </a:p>
          <a:p>
            <a:pPr algn="ctr">
              <a:defRPr/>
            </a:pPr>
            <a:r>
              <a:rPr lang="en-US" sz="3200" b="1" u="sng" dirty="0">
                <a:solidFill>
                  <a:schemeClr val="bg1"/>
                </a:solidFill>
                <a:latin typeface="Calibri Light" panose="020F0302020204030204" pitchFamily="34" charset="0"/>
                <a:cs typeface="Calibri Light" panose="020F0302020204030204" pitchFamily="34" charset="0"/>
              </a:rPr>
              <a:t>Positivity and Wellbeing </a:t>
            </a:r>
          </a:p>
          <a:p>
            <a:pPr algn="ctr">
              <a:defRPr/>
            </a:pPr>
            <a:endParaRPr lang="en-US" sz="2400" dirty="0">
              <a:solidFill>
                <a:schemeClr val="bg1"/>
              </a:solidFill>
              <a:latin typeface="Calibri Light" panose="020F0302020204030204" pitchFamily="34" charset="0"/>
              <a:cs typeface="Calibri Light" panose="020F0302020204030204" pitchFamily="34" charset="0"/>
            </a:endParaRPr>
          </a:p>
          <a:p>
            <a:pPr>
              <a:defRPr/>
            </a:pPr>
            <a:r>
              <a:rPr lang="en-US" sz="2400" dirty="0">
                <a:solidFill>
                  <a:schemeClr val="bg1"/>
                </a:solidFill>
                <a:latin typeface="Calibri Light" panose="020F0302020204030204" pitchFamily="34" charset="0"/>
                <a:cs typeface="Calibri Light" panose="020F0302020204030204" pitchFamily="34" charset="0"/>
              </a:rPr>
              <a:t>Strategies used across school to promote positive mental health in children include:</a:t>
            </a:r>
          </a:p>
          <a:p>
            <a:pPr marL="342900" indent="-342900">
              <a:buFont typeface="Arial" panose="020B0604020202020204" pitchFamily="34" charset="0"/>
              <a:buChar char="•"/>
              <a:defRPr/>
            </a:pPr>
            <a:r>
              <a:rPr lang="en-US" sz="2400" dirty="0">
                <a:solidFill>
                  <a:schemeClr val="bg1"/>
                </a:solidFill>
                <a:latin typeface="Calibri Light" panose="020F0302020204030204" pitchFamily="34" charset="0"/>
                <a:cs typeface="Calibri Light" panose="020F0302020204030204" pitchFamily="34" charset="0"/>
              </a:rPr>
              <a:t>Daily ‘Check In’ </a:t>
            </a:r>
          </a:p>
          <a:p>
            <a:pPr marL="342900" indent="-342900">
              <a:buFont typeface="Arial" panose="020B0604020202020204" pitchFamily="34" charset="0"/>
              <a:buChar char="•"/>
              <a:defRPr/>
            </a:pPr>
            <a:r>
              <a:rPr lang="en-US" sz="2400" dirty="0">
                <a:solidFill>
                  <a:schemeClr val="bg1"/>
                </a:solidFill>
                <a:latin typeface="Calibri Light" panose="020F0302020204030204" pitchFamily="34" charset="0"/>
                <a:cs typeface="Calibri Light" panose="020F0302020204030204" pitchFamily="34" charset="0"/>
              </a:rPr>
              <a:t>Mindfulness activities and breathing techniques</a:t>
            </a:r>
          </a:p>
          <a:p>
            <a:pPr marL="342900" indent="-342900">
              <a:buFont typeface="Arial" panose="020B0604020202020204" pitchFamily="34" charset="0"/>
              <a:buChar char="•"/>
              <a:defRPr/>
            </a:pPr>
            <a:r>
              <a:rPr lang="en-US" sz="2400" dirty="0" err="1">
                <a:solidFill>
                  <a:schemeClr val="bg1"/>
                </a:solidFill>
                <a:latin typeface="Calibri Light" panose="020F0302020204030204" pitchFamily="34" charset="0"/>
                <a:cs typeface="Calibri Light" panose="020F0302020204030204" pitchFamily="34" charset="0"/>
              </a:rPr>
              <a:t>GoNoodle</a:t>
            </a:r>
            <a:endParaRPr lang="en-US" sz="2400" dirty="0">
              <a:solidFill>
                <a:schemeClr val="bg1"/>
              </a:solidFill>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defRPr/>
            </a:pPr>
            <a:r>
              <a:rPr lang="en-US" sz="2400" dirty="0">
                <a:solidFill>
                  <a:schemeClr val="bg1"/>
                </a:solidFill>
                <a:latin typeface="Calibri Light" panose="020F0302020204030204" pitchFamily="34" charset="0"/>
                <a:cs typeface="Calibri Light" panose="020F0302020204030204" pitchFamily="34" charset="0"/>
              </a:rPr>
              <a:t>Whole class sensory circuits</a:t>
            </a:r>
          </a:p>
        </p:txBody>
      </p:sp>
      <p:pic>
        <p:nvPicPr>
          <p:cNvPr id="45062" name="Picture 2">
            <a:extLst>
              <a:ext uri="{FF2B5EF4-FFF2-40B4-BE49-F238E27FC236}">
                <a16:creationId xmlns:a16="http://schemas.microsoft.com/office/drawing/2014/main" id="{A9223A45-A2C9-E697-8365-1EC486CE91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234950"/>
            <a:ext cx="968375"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1">
            <a:extLst>
              <a:ext uri="{FF2B5EF4-FFF2-40B4-BE49-F238E27FC236}">
                <a16:creationId xmlns:a16="http://schemas.microsoft.com/office/drawing/2014/main" id="{CAA1D54A-9DDE-F0D1-ED62-9C77BF633D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538" y="300038"/>
            <a:ext cx="811212"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a:extLst>
              <a:ext uri="{FF2B5EF4-FFF2-40B4-BE49-F238E27FC236}">
                <a16:creationId xmlns:a16="http://schemas.microsoft.com/office/drawing/2014/main" id="{68E98BA1-0AED-D65F-A043-F0635563F21A}"/>
              </a:ext>
            </a:extLst>
          </p:cNvPr>
          <p:cNvSpPr>
            <a:spLocks noChangeArrowheads="1"/>
          </p:cNvSpPr>
          <p:nvPr/>
        </p:nvSpPr>
        <p:spPr bwMode="auto">
          <a:xfrm>
            <a:off x="611188"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7653" name="WordArt 5">
            <a:extLst>
              <a:ext uri="{FF2B5EF4-FFF2-40B4-BE49-F238E27FC236}">
                <a16:creationId xmlns:a16="http://schemas.microsoft.com/office/drawing/2014/main" id="{6968DF44-94F0-A1EA-C429-E1AABF44CA12}"/>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46084" name="Rectangle 6">
            <a:extLst>
              <a:ext uri="{FF2B5EF4-FFF2-40B4-BE49-F238E27FC236}">
                <a16:creationId xmlns:a16="http://schemas.microsoft.com/office/drawing/2014/main" id="{8E837A8F-51E5-5227-102A-0CB9AFB11554}"/>
              </a:ext>
            </a:extLst>
          </p:cNvPr>
          <p:cNvSpPr>
            <a:spLocks noChangeArrowheads="1"/>
          </p:cNvSpPr>
          <p:nvPr/>
        </p:nvSpPr>
        <p:spPr bwMode="auto">
          <a:xfrm>
            <a:off x="684213" y="1568450"/>
            <a:ext cx="7675562"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400" b="1" u="sng">
                <a:solidFill>
                  <a:schemeClr val="bg1"/>
                </a:solidFill>
                <a:latin typeface="HfW precursive" pitchFamily="2" charset="0"/>
                <a:cs typeface="Calibri Light" panose="020F0302020204030204" pitchFamily="34" charset="0"/>
              </a:rPr>
              <a:t>Reporting about your children</a:t>
            </a:r>
          </a:p>
          <a:p>
            <a:pPr algn="ctr">
              <a:spcBef>
                <a:spcPct val="0"/>
              </a:spcBef>
              <a:buClrTx/>
              <a:buSzTx/>
              <a:buFontTx/>
              <a:buNone/>
            </a:pPr>
            <a:endParaRPr lang="en-GB" altLang="en-US" sz="2400" b="1" u="sng">
              <a:solidFill>
                <a:schemeClr val="bg1"/>
              </a:solidFill>
              <a:latin typeface="HfW precursive" pitchFamily="2" charset="0"/>
              <a:cs typeface="Calibri Light" panose="020F0302020204030204" pitchFamily="34" charset="0"/>
            </a:endParaRPr>
          </a:p>
          <a:p>
            <a:pPr algn="ctr">
              <a:spcBef>
                <a:spcPct val="0"/>
              </a:spcBef>
              <a:buClrTx/>
              <a:buSzTx/>
              <a:buFontTx/>
              <a:buNone/>
            </a:pPr>
            <a:endParaRPr lang="en-GB" altLang="en-US" sz="2400" b="1">
              <a:solidFill>
                <a:schemeClr val="bg1"/>
              </a:solidFill>
              <a:latin typeface="HfW precursive" pitchFamily="2" charset="0"/>
              <a:cs typeface="Calibri Light" panose="020F0302020204030204" pitchFamily="34" charset="0"/>
            </a:endParaRPr>
          </a:p>
          <a:p>
            <a:pPr algn="ctr">
              <a:spcBef>
                <a:spcPct val="0"/>
              </a:spcBef>
              <a:buClrTx/>
              <a:buSzTx/>
              <a:buFontTx/>
              <a:buNone/>
            </a:pPr>
            <a:r>
              <a:rPr lang="en-GB" altLang="en-US" sz="2400" b="1">
                <a:solidFill>
                  <a:schemeClr val="bg1"/>
                </a:solidFill>
                <a:latin typeface="HfW precursive" pitchFamily="2" charset="0"/>
                <a:cs typeface="Calibri Light" panose="020F0302020204030204" pitchFamily="34" charset="0"/>
              </a:rPr>
              <a:t>Autumn parents evening </a:t>
            </a:r>
          </a:p>
          <a:p>
            <a:pPr algn="ctr">
              <a:spcBef>
                <a:spcPct val="0"/>
              </a:spcBef>
              <a:buClrTx/>
              <a:buSzTx/>
              <a:buFontTx/>
              <a:buNone/>
            </a:pPr>
            <a:endParaRPr lang="en-GB" altLang="en-US" sz="2400" b="1">
              <a:solidFill>
                <a:schemeClr val="bg1"/>
              </a:solidFill>
              <a:latin typeface="HfW precursive" pitchFamily="2" charset="0"/>
              <a:cs typeface="Calibri Light" panose="020F0302020204030204" pitchFamily="34" charset="0"/>
            </a:endParaRPr>
          </a:p>
          <a:p>
            <a:pPr algn="ctr">
              <a:spcBef>
                <a:spcPct val="0"/>
              </a:spcBef>
              <a:buClrTx/>
              <a:buSzTx/>
              <a:buFontTx/>
              <a:buNone/>
            </a:pPr>
            <a:r>
              <a:rPr lang="en-GB" altLang="en-US" sz="2400" b="1">
                <a:solidFill>
                  <a:schemeClr val="bg1"/>
                </a:solidFill>
                <a:latin typeface="HfW precursive" pitchFamily="2" charset="0"/>
                <a:cs typeface="Calibri Light" panose="020F0302020204030204" pitchFamily="34" charset="0"/>
              </a:rPr>
              <a:t>Spring parents evening </a:t>
            </a:r>
          </a:p>
          <a:p>
            <a:pPr algn="ctr">
              <a:spcBef>
                <a:spcPct val="0"/>
              </a:spcBef>
              <a:buClrTx/>
              <a:buSzTx/>
              <a:buFontTx/>
              <a:buNone/>
            </a:pPr>
            <a:endParaRPr lang="en-GB" altLang="en-US" sz="2400" b="1">
              <a:solidFill>
                <a:schemeClr val="bg1"/>
              </a:solidFill>
              <a:latin typeface="HfW precursive" pitchFamily="2" charset="0"/>
              <a:cs typeface="Calibri Light" panose="020F0302020204030204" pitchFamily="34" charset="0"/>
            </a:endParaRPr>
          </a:p>
          <a:p>
            <a:pPr algn="ctr">
              <a:spcBef>
                <a:spcPct val="0"/>
              </a:spcBef>
              <a:buClrTx/>
              <a:buSzTx/>
              <a:buFontTx/>
              <a:buNone/>
            </a:pPr>
            <a:r>
              <a:rPr lang="en-GB" altLang="en-US" sz="2400" b="1">
                <a:solidFill>
                  <a:schemeClr val="bg1"/>
                </a:solidFill>
                <a:latin typeface="HfW precursive" pitchFamily="2" charset="0"/>
                <a:cs typeface="Calibri Light" panose="020F0302020204030204" pitchFamily="34" charset="0"/>
              </a:rPr>
              <a:t>Summer reports </a:t>
            </a:r>
            <a:endParaRPr lang="en-GB" altLang="en-US" sz="2000">
              <a:solidFill>
                <a:schemeClr val="bg1"/>
              </a:solidFill>
              <a:latin typeface="HfW precursive" pitchFamily="2" charset="0"/>
              <a:cs typeface="Calibri Light" panose="020F0302020204030204" pitchFamily="34" charset="0"/>
            </a:endParaRPr>
          </a:p>
          <a:p>
            <a:pPr>
              <a:spcBef>
                <a:spcPct val="0"/>
              </a:spcBef>
              <a:buClrTx/>
              <a:buSzTx/>
              <a:buFontTx/>
              <a:buNone/>
            </a:pPr>
            <a:endParaRPr lang="en-GB" altLang="en-US" sz="2000">
              <a:solidFill>
                <a:schemeClr val="bg1"/>
              </a:solidFill>
              <a:latin typeface="Comic Sans MS" panose="030F0702030302020204" pitchFamily="66" charset="0"/>
            </a:endParaRPr>
          </a:p>
          <a:p>
            <a:pPr>
              <a:spcBef>
                <a:spcPct val="0"/>
              </a:spcBef>
              <a:buClrTx/>
              <a:buSzTx/>
              <a:buFontTx/>
              <a:buNone/>
            </a:pPr>
            <a:endParaRPr lang="en-GB" altLang="en-US" sz="2000">
              <a:solidFill>
                <a:schemeClr val="bg1"/>
              </a:solidFill>
            </a:endParaRPr>
          </a:p>
        </p:txBody>
      </p:sp>
      <p:sp>
        <p:nvSpPr>
          <p:cNvPr id="46085" name="Rectangle 12">
            <a:extLst>
              <a:ext uri="{FF2B5EF4-FFF2-40B4-BE49-F238E27FC236}">
                <a16:creationId xmlns:a16="http://schemas.microsoft.com/office/drawing/2014/main" id="{5177900E-C9E4-535E-3E81-73E52D1F0192}"/>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46086" name="Picture 4">
            <a:extLst>
              <a:ext uri="{FF2B5EF4-FFF2-40B4-BE49-F238E27FC236}">
                <a16:creationId xmlns:a16="http://schemas.microsoft.com/office/drawing/2014/main" id="{6B455463-E06C-DA90-5479-91F707B68C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288925"/>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a:extLst>
              <a:ext uri="{FF2B5EF4-FFF2-40B4-BE49-F238E27FC236}">
                <a16:creationId xmlns:a16="http://schemas.microsoft.com/office/drawing/2014/main" id="{8194CE13-EA6C-DF99-8531-3E0A5735D75B}"/>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48131" name="WordArt 5">
            <a:extLst>
              <a:ext uri="{FF2B5EF4-FFF2-40B4-BE49-F238E27FC236}">
                <a16:creationId xmlns:a16="http://schemas.microsoft.com/office/drawing/2014/main" id="{F15F2BA1-5EC7-3E16-05CC-6FE8B4B2BA7A}"/>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48132" name="Rectangle 6">
            <a:extLst>
              <a:ext uri="{FF2B5EF4-FFF2-40B4-BE49-F238E27FC236}">
                <a16:creationId xmlns:a16="http://schemas.microsoft.com/office/drawing/2014/main" id="{14FDD59A-C013-37CA-5CAF-07A65F982510}"/>
              </a:ext>
            </a:extLst>
          </p:cNvPr>
          <p:cNvSpPr>
            <a:spLocks noChangeArrowheads="1"/>
          </p:cNvSpPr>
          <p:nvPr/>
        </p:nvSpPr>
        <p:spPr bwMode="auto">
          <a:xfrm>
            <a:off x="563563" y="1471613"/>
            <a:ext cx="784860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u="sng">
                <a:solidFill>
                  <a:schemeClr val="bg1"/>
                </a:solidFill>
                <a:latin typeface="HfW precursive" pitchFamily="2" charset="0"/>
                <a:cs typeface="Calibri Light" panose="020F0302020204030204" pitchFamily="34" charset="0"/>
              </a:rPr>
              <a:t>The Behaviour and Rewards System</a:t>
            </a:r>
          </a:p>
          <a:p>
            <a:pPr algn="ctr">
              <a:spcBef>
                <a:spcPct val="0"/>
              </a:spcBef>
              <a:buClrTx/>
              <a:buSzTx/>
              <a:buFontTx/>
              <a:buNone/>
            </a:pPr>
            <a:endParaRPr lang="en-GB" altLang="en-US" sz="2800" b="1" u="sng">
              <a:solidFill>
                <a:schemeClr val="bg1"/>
              </a:solidFill>
              <a:latin typeface="HfW precursive" pitchFamily="2" charset="0"/>
              <a:cs typeface="Calibri Light" panose="020F0302020204030204" pitchFamily="34" charset="0"/>
            </a:endParaRPr>
          </a:p>
          <a:p>
            <a:pPr algn="just">
              <a:spcBef>
                <a:spcPct val="0"/>
              </a:spcBef>
              <a:buClrTx/>
              <a:buSzTx/>
              <a:buFontTx/>
              <a:buNone/>
            </a:pPr>
            <a:r>
              <a:rPr lang="en-GB" altLang="en-US" sz="1800">
                <a:solidFill>
                  <a:schemeClr val="bg1"/>
                </a:solidFill>
                <a:latin typeface="HfW precursive" pitchFamily="2" charset="0"/>
                <a:cs typeface="Calibri Light" panose="020F0302020204030204" pitchFamily="34" charset="0"/>
              </a:rPr>
              <a:t>The current Behaviour Policy was introduced in January 2023 and is now embedded across school.  READY, RESPECTFUL, SAFE ensures all pupils know what is expected of them. It has had a really positive impact in school.  This half term the focus is on manners.</a:t>
            </a:r>
          </a:p>
          <a:p>
            <a:pPr algn="just">
              <a:spcBef>
                <a:spcPct val="0"/>
              </a:spcBef>
              <a:buClrTx/>
              <a:buSzTx/>
              <a:buFontTx/>
              <a:buNone/>
            </a:pPr>
            <a:endParaRPr lang="en-US" altLang="en-US" sz="1800">
              <a:solidFill>
                <a:schemeClr val="bg1"/>
              </a:solidFill>
              <a:latin typeface="HfW precursive" pitchFamily="2" charset="0"/>
              <a:cs typeface="Calibri Light" panose="020F0302020204030204" pitchFamily="34" charset="0"/>
            </a:endParaRPr>
          </a:p>
          <a:p>
            <a:pPr algn="just">
              <a:spcBef>
                <a:spcPct val="0"/>
              </a:spcBef>
              <a:buClrTx/>
              <a:buSzTx/>
              <a:buFontTx/>
              <a:buNone/>
            </a:pPr>
            <a:r>
              <a:rPr lang="en-US" altLang="en-US" sz="1800">
                <a:solidFill>
                  <a:schemeClr val="bg1"/>
                </a:solidFill>
                <a:latin typeface="HfW precursive" pitchFamily="2" charset="0"/>
                <a:cs typeface="Calibri Light" panose="020F0302020204030204" pitchFamily="34" charset="0"/>
              </a:rPr>
              <a:t>W</a:t>
            </a:r>
            <a:r>
              <a:rPr lang="en-GB" altLang="en-US" sz="1800">
                <a:solidFill>
                  <a:schemeClr val="bg1"/>
                </a:solidFill>
                <a:latin typeface="HfW precursive" pitchFamily="2" charset="0"/>
                <a:cs typeface="Calibri Light" panose="020F0302020204030204" pitchFamily="34" charset="0"/>
              </a:rPr>
              <a:t>e continue to emphasis and promote positive behaviour, rewarding those pupils who consistently behave appropriately and track those pupils who find it harder to meet our expectations of behaviour in school.</a:t>
            </a:r>
            <a:endParaRPr lang="en-US" altLang="en-US" sz="1800">
              <a:solidFill>
                <a:schemeClr val="bg1"/>
              </a:solidFill>
              <a:latin typeface="HfW precursive" pitchFamily="2" charset="0"/>
              <a:cs typeface="Calibri Light" panose="020F0302020204030204" pitchFamily="34" charset="0"/>
            </a:endParaRPr>
          </a:p>
          <a:p>
            <a:pPr algn="just">
              <a:spcBef>
                <a:spcPct val="0"/>
              </a:spcBef>
              <a:buClrTx/>
              <a:buSzTx/>
              <a:buFontTx/>
              <a:buNone/>
            </a:pPr>
            <a:endParaRPr lang="en-US" altLang="en-US" sz="1800">
              <a:solidFill>
                <a:schemeClr val="bg1"/>
              </a:solidFill>
              <a:latin typeface="SassoonPrimaryInfant" pitchFamily="2" charset="0"/>
              <a:cs typeface="Calibri Light" panose="020F0302020204030204" pitchFamily="34" charset="0"/>
            </a:endParaRPr>
          </a:p>
          <a:p>
            <a:pPr>
              <a:spcBef>
                <a:spcPct val="0"/>
              </a:spcBef>
              <a:buClrTx/>
              <a:buSzTx/>
              <a:buFontTx/>
              <a:buNone/>
            </a:pPr>
            <a:endParaRPr lang="en-GB" altLang="en-US" sz="1800">
              <a:solidFill>
                <a:schemeClr val="bg1"/>
              </a:solidFill>
              <a:latin typeface="Calibri Light" panose="020F0302020204030204" pitchFamily="34" charset="0"/>
              <a:cs typeface="Calibri Light" panose="020F0302020204030204" pitchFamily="34" charset="0"/>
            </a:endParaRPr>
          </a:p>
        </p:txBody>
      </p:sp>
      <p:sp>
        <p:nvSpPr>
          <p:cNvPr id="48133" name="Text Box 7">
            <a:extLst>
              <a:ext uri="{FF2B5EF4-FFF2-40B4-BE49-F238E27FC236}">
                <a16:creationId xmlns:a16="http://schemas.microsoft.com/office/drawing/2014/main" id="{AE3ED8BF-1FE4-2793-6363-1CD6D11D90E5}"/>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48134" name="Rectangle 10">
            <a:extLst>
              <a:ext uri="{FF2B5EF4-FFF2-40B4-BE49-F238E27FC236}">
                <a16:creationId xmlns:a16="http://schemas.microsoft.com/office/drawing/2014/main" id="{E64F0EE4-C0F9-8474-4CA5-C4775FD19A12}"/>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48135" name="Picture 4">
            <a:extLst>
              <a:ext uri="{FF2B5EF4-FFF2-40B4-BE49-F238E27FC236}">
                <a16:creationId xmlns:a16="http://schemas.microsoft.com/office/drawing/2014/main" id="{43D265E1-95C2-E879-56AE-799013F8B8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288925"/>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48136" name="Picture 2">
            <a:extLst>
              <a:ext uri="{FF2B5EF4-FFF2-40B4-BE49-F238E27FC236}">
                <a16:creationId xmlns:a16="http://schemas.microsoft.com/office/drawing/2014/main" id="{913B0A1B-357F-3462-5DA6-A3F0871CB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5050" y="5027613"/>
            <a:ext cx="4533900"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a:extLst>
              <a:ext uri="{FF2B5EF4-FFF2-40B4-BE49-F238E27FC236}">
                <a16:creationId xmlns:a16="http://schemas.microsoft.com/office/drawing/2014/main" id="{380BACB2-5E67-B8B7-5778-7BE212C3FED3}"/>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0179" name="Rectangle 4">
            <a:extLst>
              <a:ext uri="{FF2B5EF4-FFF2-40B4-BE49-F238E27FC236}">
                <a16:creationId xmlns:a16="http://schemas.microsoft.com/office/drawing/2014/main" id="{844D1CF0-290E-3AFF-42CC-3D3813972213}"/>
              </a:ext>
            </a:extLst>
          </p:cNvPr>
          <p:cNvSpPr>
            <a:spLocks noChangeArrowheads="1"/>
          </p:cNvSpPr>
          <p:nvPr/>
        </p:nvSpPr>
        <p:spPr bwMode="auto">
          <a:xfrm>
            <a:off x="320675" y="260350"/>
            <a:ext cx="862013" cy="82391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0180" name="WordArt 5">
            <a:extLst>
              <a:ext uri="{FF2B5EF4-FFF2-40B4-BE49-F238E27FC236}">
                <a16:creationId xmlns:a16="http://schemas.microsoft.com/office/drawing/2014/main" id="{B1BC2657-6036-7A94-F70F-BC2F14B5020F}"/>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50181" name="Rectangle 6">
            <a:extLst>
              <a:ext uri="{FF2B5EF4-FFF2-40B4-BE49-F238E27FC236}">
                <a16:creationId xmlns:a16="http://schemas.microsoft.com/office/drawing/2014/main" id="{53BB40A6-62C2-F0CB-4401-F859F61392EA}"/>
              </a:ext>
            </a:extLst>
          </p:cNvPr>
          <p:cNvSpPr>
            <a:spLocks noChangeArrowheads="1"/>
          </p:cNvSpPr>
          <p:nvPr/>
        </p:nvSpPr>
        <p:spPr bwMode="auto">
          <a:xfrm>
            <a:off x="647700" y="1471613"/>
            <a:ext cx="7886700" cy="347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u="sng">
                <a:solidFill>
                  <a:schemeClr val="bg1"/>
                </a:solidFill>
                <a:latin typeface="Calibri Light" panose="020F0302020204030204" pitchFamily="34" charset="0"/>
                <a:cs typeface="Calibri Light" panose="020F0302020204030204" pitchFamily="34" charset="0"/>
              </a:rPr>
              <a:t>High Expectations so that everyone ca</a:t>
            </a:r>
            <a:r>
              <a:rPr lang="en-GB" altLang="en-US" sz="2800" u="sng">
                <a:solidFill>
                  <a:schemeClr val="bg1"/>
                </a:solidFill>
                <a:latin typeface="Calibri Light" panose="020F0302020204030204" pitchFamily="34" charset="0"/>
                <a:cs typeface="Calibri Light" panose="020F0302020204030204" pitchFamily="34" charset="0"/>
              </a:rPr>
              <a:t>n </a:t>
            </a:r>
          </a:p>
          <a:p>
            <a:pPr algn="ctr">
              <a:spcBef>
                <a:spcPct val="0"/>
              </a:spcBef>
              <a:buClrTx/>
              <a:buSzTx/>
              <a:buFontTx/>
              <a:buNone/>
            </a:pPr>
            <a:r>
              <a:rPr lang="en-GB" altLang="en-US" sz="2800" b="1" u="sng">
                <a:solidFill>
                  <a:schemeClr val="bg1"/>
                </a:solidFill>
                <a:latin typeface="Calibri Light" panose="020F0302020204030204" pitchFamily="34" charset="0"/>
                <a:cs typeface="Calibri Light" panose="020F0302020204030204" pitchFamily="34" charset="0"/>
              </a:rPr>
              <a:t>reach their true potential</a:t>
            </a:r>
          </a:p>
          <a:p>
            <a:pPr>
              <a:spcBef>
                <a:spcPct val="0"/>
              </a:spcBef>
              <a:buClrTx/>
              <a:buSzTx/>
              <a:buFontTx/>
              <a:buNone/>
            </a:pPr>
            <a:endParaRPr lang="en-GB" altLang="en-US" sz="2000">
              <a:solidFill>
                <a:schemeClr val="bg1"/>
              </a:solidFill>
              <a:latin typeface="Calibri Light" panose="020F0302020204030204" pitchFamily="34" charset="0"/>
              <a:cs typeface="Calibri Light" panose="020F0302020204030204" pitchFamily="34" charset="0"/>
            </a:endParaRPr>
          </a:p>
          <a:p>
            <a:pPr>
              <a:spcBef>
                <a:spcPct val="0"/>
              </a:spcBef>
              <a:buClrTx/>
              <a:buSzTx/>
              <a:buFontTx/>
              <a:buNone/>
            </a:pPr>
            <a:r>
              <a:rPr lang="en-GB" altLang="en-US" sz="1800">
                <a:solidFill>
                  <a:schemeClr val="bg1"/>
                </a:solidFill>
                <a:latin typeface="Calibri Light" panose="020F0302020204030204" pitchFamily="34" charset="0"/>
                <a:cs typeface="Calibri Light" panose="020F0302020204030204" pitchFamily="34" charset="0"/>
              </a:rPr>
              <a:t>Standards are high and a certain expectation is required – from writing 1 digit in each box in a Mathematics book to writing on the line with the long date for all pieces of work. Underlining titles and dates using a ruler is new for the children so practice at home would be beneficial!</a:t>
            </a:r>
          </a:p>
          <a:p>
            <a:pPr>
              <a:spcBef>
                <a:spcPct val="0"/>
              </a:spcBef>
              <a:buClrTx/>
              <a:buSzTx/>
              <a:buFontTx/>
              <a:buNone/>
            </a:pPr>
            <a:endParaRPr lang="en-GB" altLang="en-US" sz="1800">
              <a:solidFill>
                <a:schemeClr val="bg1"/>
              </a:solidFill>
              <a:latin typeface="Calibri Light" panose="020F0302020204030204" pitchFamily="34" charset="0"/>
              <a:cs typeface="Calibri Light" panose="020F0302020204030204" pitchFamily="34" charset="0"/>
            </a:endParaRPr>
          </a:p>
          <a:p>
            <a:pPr algn="just">
              <a:spcBef>
                <a:spcPct val="0"/>
              </a:spcBef>
              <a:buClrTx/>
              <a:buSzTx/>
              <a:buFontTx/>
              <a:buNone/>
            </a:pPr>
            <a:r>
              <a:rPr lang="en-GB" altLang="en-US" sz="1800" b="1" u="sng">
                <a:solidFill>
                  <a:schemeClr val="bg1"/>
                </a:solidFill>
                <a:latin typeface="Calibri Light" panose="020F0302020204030204" pitchFamily="34" charset="0"/>
                <a:cs typeface="Calibri Light" panose="020F0302020204030204" pitchFamily="34" charset="0"/>
              </a:rPr>
              <a:t>Positive behaviour</a:t>
            </a:r>
            <a:r>
              <a:rPr lang="en-GB" altLang="en-US" sz="1800" b="1">
                <a:solidFill>
                  <a:schemeClr val="bg1"/>
                </a:solidFill>
                <a:latin typeface="Calibri Light" panose="020F0302020204030204" pitchFamily="34" charset="0"/>
                <a:cs typeface="Calibri Light" panose="020F0302020204030204" pitchFamily="34" charset="0"/>
              </a:rPr>
              <a:t> </a:t>
            </a:r>
            <a:r>
              <a:rPr lang="en-GB" altLang="en-US" sz="1800">
                <a:solidFill>
                  <a:schemeClr val="bg1"/>
                </a:solidFill>
                <a:latin typeface="Calibri Light" panose="020F0302020204030204" pitchFamily="34" charset="0"/>
                <a:cs typeface="Calibri Light" panose="020F0302020204030204" pitchFamily="34" charset="0"/>
              </a:rPr>
              <a:t>is promoted through house points. The gospel values are referred to and encouraged daily. Boundaries are established and respected to ensure our classroom remains a safe and welcoming learning environment. </a:t>
            </a:r>
          </a:p>
        </p:txBody>
      </p:sp>
      <p:sp>
        <p:nvSpPr>
          <p:cNvPr id="50182" name="Text Box 7">
            <a:extLst>
              <a:ext uri="{FF2B5EF4-FFF2-40B4-BE49-F238E27FC236}">
                <a16:creationId xmlns:a16="http://schemas.microsoft.com/office/drawing/2014/main" id="{59A5C6FA-0E67-6BA2-3F8A-CF5F337A3FDD}"/>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50183" name="Rectangle 10">
            <a:extLst>
              <a:ext uri="{FF2B5EF4-FFF2-40B4-BE49-F238E27FC236}">
                <a16:creationId xmlns:a16="http://schemas.microsoft.com/office/drawing/2014/main" id="{7FB4B152-4253-9E14-71CB-CA0A46567DCE}"/>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50184" name="Picture 1">
            <a:extLst>
              <a:ext uri="{FF2B5EF4-FFF2-40B4-BE49-F238E27FC236}">
                <a16:creationId xmlns:a16="http://schemas.microsoft.com/office/drawing/2014/main" id="{03E98659-E3F4-C11B-10A6-B1343F18E8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6075" y="292100"/>
            <a:ext cx="8112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a:extLst>
              <a:ext uri="{FF2B5EF4-FFF2-40B4-BE49-F238E27FC236}">
                <a16:creationId xmlns:a16="http://schemas.microsoft.com/office/drawing/2014/main" id="{B5770855-7AB7-B39A-84D9-80F95EC3ED31}"/>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2227" name="Rectangle 4">
            <a:extLst>
              <a:ext uri="{FF2B5EF4-FFF2-40B4-BE49-F238E27FC236}">
                <a16:creationId xmlns:a16="http://schemas.microsoft.com/office/drawing/2014/main" id="{140EB94F-9804-FB29-E73E-E1D3725FFD38}"/>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2228" name="WordArt 5">
            <a:extLst>
              <a:ext uri="{FF2B5EF4-FFF2-40B4-BE49-F238E27FC236}">
                <a16:creationId xmlns:a16="http://schemas.microsoft.com/office/drawing/2014/main" id="{4C2760F4-980A-84E9-ACCB-B9768412AD60}"/>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52229" name="Rectangle 6">
            <a:extLst>
              <a:ext uri="{FF2B5EF4-FFF2-40B4-BE49-F238E27FC236}">
                <a16:creationId xmlns:a16="http://schemas.microsoft.com/office/drawing/2014/main" id="{9CB4DF0B-C60C-0204-039A-428CF6ED683C}"/>
              </a:ext>
            </a:extLst>
          </p:cNvPr>
          <p:cNvSpPr>
            <a:spLocks noChangeArrowheads="1"/>
          </p:cNvSpPr>
          <p:nvPr/>
        </p:nvSpPr>
        <p:spPr bwMode="auto">
          <a:xfrm>
            <a:off x="647700" y="1471613"/>
            <a:ext cx="7688263" cy="398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800" b="1" u="sng">
                <a:solidFill>
                  <a:schemeClr val="bg1"/>
                </a:solidFill>
                <a:latin typeface="Calibri Light" panose="020F0302020204030204" pitchFamily="34" charset="0"/>
                <a:cs typeface="Calibri Light" panose="020F0302020204030204" pitchFamily="34" charset="0"/>
              </a:rPr>
              <a:t> Behaviour and Rewards System</a:t>
            </a:r>
          </a:p>
          <a:p>
            <a:pPr>
              <a:spcBef>
                <a:spcPct val="0"/>
              </a:spcBef>
              <a:buClrTx/>
              <a:buSzTx/>
              <a:buFontTx/>
              <a:buNone/>
            </a:pPr>
            <a:endParaRPr lang="en-GB" altLang="en-US" sz="2000">
              <a:solidFill>
                <a:schemeClr val="bg1"/>
              </a:solidFill>
              <a:latin typeface="Calibri Light" panose="020F0302020204030204" pitchFamily="34" charset="0"/>
              <a:cs typeface="Calibri Light" panose="020F0302020204030204" pitchFamily="34" charset="0"/>
            </a:endParaRPr>
          </a:p>
          <a:p>
            <a:pPr algn="just">
              <a:spcBef>
                <a:spcPct val="0"/>
              </a:spcBef>
              <a:buClrTx/>
              <a:buSzTx/>
              <a:buFontTx/>
              <a:buNone/>
            </a:pPr>
            <a:endParaRPr lang="en-US" altLang="en-US" sz="1700">
              <a:solidFill>
                <a:schemeClr val="bg1"/>
              </a:solidFill>
              <a:latin typeface="Calibri Light" panose="020F0302020204030204" pitchFamily="34" charset="0"/>
              <a:cs typeface="Calibri Light" panose="020F0302020204030204" pitchFamily="34" charset="0"/>
            </a:endParaRPr>
          </a:p>
          <a:p>
            <a:pPr algn="just">
              <a:spcBef>
                <a:spcPct val="0"/>
              </a:spcBef>
              <a:buClrTx/>
              <a:buSzTx/>
              <a:buFontTx/>
              <a:buNone/>
            </a:pPr>
            <a:r>
              <a:rPr lang="en-US" altLang="en-US" sz="1700">
                <a:solidFill>
                  <a:schemeClr val="bg1"/>
                </a:solidFill>
                <a:latin typeface="Calibri Light" panose="020F0302020204030204" pitchFamily="34" charset="0"/>
                <a:cs typeface="Calibri Light" panose="020F0302020204030204" pitchFamily="34" charset="0"/>
              </a:rPr>
              <a:t>W</a:t>
            </a:r>
            <a:r>
              <a:rPr lang="en-GB" altLang="en-US" sz="1700">
                <a:solidFill>
                  <a:schemeClr val="bg1"/>
                </a:solidFill>
                <a:latin typeface="Calibri Light" panose="020F0302020204030204" pitchFamily="34" charset="0"/>
                <a:cs typeface="Calibri Light" panose="020F0302020204030204" pitchFamily="34" charset="0"/>
              </a:rPr>
              <a:t>e continue to emphasis and promote positive behaviour, rewarding those pupils who consistently behave appropriately and track those pupils who find it harder to meet our expectations of behaviour in school.</a:t>
            </a:r>
            <a:endParaRPr lang="en-US" altLang="en-US" sz="1700">
              <a:solidFill>
                <a:schemeClr val="bg1"/>
              </a:solidFill>
              <a:latin typeface="Calibri Light" panose="020F0302020204030204" pitchFamily="34" charset="0"/>
              <a:cs typeface="Calibri Light" panose="020F0302020204030204" pitchFamily="34" charset="0"/>
            </a:endParaRPr>
          </a:p>
          <a:p>
            <a:pPr algn="just">
              <a:spcBef>
                <a:spcPct val="0"/>
              </a:spcBef>
              <a:buClrTx/>
              <a:buSzTx/>
              <a:buFontTx/>
              <a:buNone/>
            </a:pPr>
            <a:endParaRPr lang="en-US" altLang="en-US" sz="1700">
              <a:solidFill>
                <a:schemeClr val="bg1"/>
              </a:solidFill>
              <a:latin typeface="Calibri Light" panose="020F0302020204030204" pitchFamily="34" charset="0"/>
              <a:cs typeface="Calibri Light" panose="020F0302020204030204" pitchFamily="34" charset="0"/>
            </a:endParaRPr>
          </a:p>
          <a:p>
            <a:pPr algn="just">
              <a:spcBef>
                <a:spcPct val="0"/>
              </a:spcBef>
              <a:buClrTx/>
              <a:buSzTx/>
              <a:buFontTx/>
              <a:buNone/>
            </a:pPr>
            <a:r>
              <a:rPr lang="en-US" altLang="en-US" sz="1700">
                <a:solidFill>
                  <a:schemeClr val="bg1"/>
                </a:solidFill>
                <a:latin typeface="Calibri Light" panose="020F0302020204030204" pitchFamily="34" charset="0"/>
                <a:cs typeface="Calibri Light" panose="020F0302020204030204" pitchFamily="34" charset="0"/>
              </a:rPr>
              <a:t>Whole-school House Points system -  Every child is part of a House Group (there are six houses in total) and children are awarded house points for following our school rules. Every Friday, the house points for each house are added together and the house with the most house points is praised during our Celebration Assembly. We know that these systems continue to enhance the behaviour and reward systems already in place here at St. John Vianney school.</a:t>
            </a:r>
            <a:endParaRPr lang="en-GB" altLang="en-US" sz="1700">
              <a:solidFill>
                <a:schemeClr val="bg1"/>
              </a:solidFill>
              <a:latin typeface="Calibri Light" panose="020F0302020204030204" pitchFamily="34" charset="0"/>
              <a:cs typeface="Calibri Light" panose="020F0302020204030204" pitchFamily="34" charset="0"/>
            </a:endParaRPr>
          </a:p>
          <a:p>
            <a:pPr>
              <a:spcBef>
                <a:spcPct val="0"/>
              </a:spcBef>
              <a:buClrTx/>
              <a:buSzTx/>
              <a:buFontTx/>
              <a:buNone/>
            </a:pPr>
            <a:endParaRPr lang="en-GB" altLang="en-US" sz="1800">
              <a:solidFill>
                <a:schemeClr val="bg1"/>
              </a:solidFill>
              <a:latin typeface="Calibri Light" panose="020F0302020204030204" pitchFamily="34" charset="0"/>
              <a:cs typeface="Calibri Light" panose="020F0302020204030204" pitchFamily="34" charset="0"/>
            </a:endParaRPr>
          </a:p>
        </p:txBody>
      </p:sp>
      <p:sp>
        <p:nvSpPr>
          <p:cNvPr id="52230" name="Text Box 7">
            <a:extLst>
              <a:ext uri="{FF2B5EF4-FFF2-40B4-BE49-F238E27FC236}">
                <a16:creationId xmlns:a16="http://schemas.microsoft.com/office/drawing/2014/main" id="{0D0E27B7-B12C-DD02-8162-CD9E0CECF9C2}"/>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52231" name="Rectangle 10">
            <a:extLst>
              <a:ext uri="{FF2B5EF4-FFF2-40B4-BE49-F238E27FC236}">
                <a16:creationId xmlns:a16="http://schemas.microsoft.com/office/drawing/2014/main" id="{E8444DFD-2036-2DCD-196E-CCCFEBD43170}"/>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52232" name="Picture 1">
            <a:extLst>
              <a:ext uri="{FF2B5EF4-FFF2-40B4-BE49-F238E27FC236}">
                <a16:creationId xmlns:a16="http://schemas.microsoft.com/office/drawing/2014/main" id="{B4E7FE51-6EAF-D30E-13FB-12D459E44B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150" y="298450"/>
            <a:ext cx="8112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a:extLst>
              <a:ext uri="{FF2B5EF4-FFF2-40B4-BE49-F238E27FC236}">
                <a16:creationId xmlns:a16="http://schemas.microsoft.com/office/drawing/2014/main" id="{212A3731-0395-57EE-B0A0-E465B79E70EF}"/>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4275" name="WordArt 5">
            <a:extLst>
              <a:ext uri="{FF2B5EF4-FFF2-40B4-BE49-F238E27FC236}">
                <a16:creationId xmlns:a16="http://schemas.microsoft.com/office/drawing/2014/main" id="{6CEA877C-B362-FF5A-651E-4E7BD764F456}"/>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54276" name="Rectangle 6">
            <a:extLst>
              <a:ext uri="{FF2B5EF4-FFF2-40B4-BE49-F238E27FC236}">
                <a16:creationId xmlns:a16="http://schemas.microsoft.com/office/drawing/2014/main" id="{02A08A74-9182-8BAB-5449-EC2BB8889E13}"/>
              </a:ext>
            </a:extLst>
          </p:cNvPr>
          <p:cNvSpPr>
            <a:spLocks noChangeArrowheads="1"/>
          </p:cNvSpPr>
          <p:nvPr/>
        </p:nvSpPr>
        <p:spPr bwMode="auto">
          <a:xfrm>
            <a:off x="563563" y="1471613"/>
            <a:ext cx="78486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just">
              <a:spcBef>
                <a:spcPct val="0"/>
              </a:spcBef>
              <a:buClrTx/>
              <a:buSzTx/>
              <a:buFontTx/>
              <a:buNone/>
            </a:pPr>
            <a:endParaRPr lang="en-US" altLang="en-US" sz="1800">
              <a:solidFill>
                <a:schemeClr val="bg1"/>
              </a:solidFill>
              <a:latin typeface="SassoonPrimaryInfant" pitchFamily="2" charset="0"/>
              <a:cs typeface="Calibri Light" panose="020F0302020204030204" pitchFamily="34" charset="0"/>
            </a:endParaRPr>
          </a:p>
          <a:p>
            <a:pPr>
              <a:spcBef>
                <a:spcPct val="0"/>
              </a:spcBef>
              <a:buClrTx/>
              <a:buSzTx/>
              <a:buFontTx/>
              <a:buNone/>
            </a:pPr>
            <a:endParaRPr lang="en-GB" altLang="en-US" sz="1800">
              <a:solidFill>
                <a:schemeClr val="bg1"/>
              </a:solidFill>
              <a:latin typeface="Calibri Light" panose="020F0302020204030204" pitchFamily="34" charset="0"/>
              <a:cs typeface="Calibri Light" panose="020F0302020204030204" pitchFamily="34" charset="0"/>
            </a:endParaRPr>
          </a:p>
        </p:txBody>
      </p:sp>
      <p:sp>
        <p:nvSpPr>
          <p:cNvPr id="54277" name="Text Box 7">
            <a:extLst>
              <a:ext uri="{FF2B5EF4-FFF2-40B4-BE49-F238E27FC236}">
                <a16:creationId xmlns:a16="http://schemas.microsoft.com/office/drawing/2014/main" id="{A715E9A1-F3F2-D415-AF2E-39FE4E8267F7}"/>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54278" name="Rectangle 10">
            <a:extLst>
              <a:ext uri="{FF2B5EF4-FFF2-40B4-BE49-F238E27FC236}">
                <a16:creationId xmlns:a16="http://schemas.microsoft.com/office/drawing/2014/main" id="{4953B0A8-77B7-3D0C-9EC8-D4C83C603F41}"/>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54279" name="Picture 4">
            <a:extLst>
              <a:ext uri="{FF2B5EF4-FFF2-40B4-BE49-F238E27FC236}">
                <a16:creationId xmlns:a16="http://schemas.microsoft.com/office/drawing/2014/main" id="{B25CE65E-E5E6-E8CC-EAB0-A9C7BBADD6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150" y="288925"/>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54280" name="Picture 2">
            <a:extLst>
              <a:ext uri="{FF2B5EF4-FFF2-40B4-BE49-F238E27FC236}">
                <a16:creationId xmlns:a16="http://schemas.microsoft.com/office/drawing/2014/main" id="{D2035963-B592-34BC-6D7B-D3D843ED29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438" y="1519238"/>
            <a:ext cx="3306762" cy="454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a:extLst>
              <a:ext uri="{FF2B5EF4-FFF2-40B4-BE49-F238E27FC236}">
                <a16:creationId xmlns:a16="http://schemas.microsoft.com/office/drawing/2014/main" id="{304BA9A2-4043-4DEB-56D2-19447CFA7C1B}"/>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6323" name="Rectangle 4">
            <a:extLst>
              <a:ext uri="{FF2B5EF4-FFF2-40B4-BE49-F238E27FC236}">
                <a16:creationId xmlns:a16="http://schemas.microsoft.com/office/drawing/2014/main" id="{4543830E-5AD6-4FD5-ADB8-DDD19C3A89E1}"/>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6324" name="WordArt 5">
            <a:extLst>
              <a:ext uri="{FF2B5EF4-FFF2-40B4-BE49-F238E27FC236}">
                <a16:creationId xmlns:a16="http://schemas.microsoft.com/office/drawing/2014/main" id="{F170C441-1015-EA8F-0C90-C26B70A16B21}"/>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Calibri Light" panose="020F0302020204030204" pitchFamily="34" charset="0"/>
                <a:cs typeface="Calibri Light" panose="020F0302020204030204" pitchFamily="34" charset="0"/>
              </a:rPr>
              <a:t>            St. John Vianney</a:t>
            </a:r>
          </a:p>
          <a:p>
            <a:pPr algn="ctr"/>
            <a:r>
              <a:rPr lang="en-US" sz="3600" b="1" kern="10">
                <a:solidFill>
                  <a:srgbClr val="FFFFFF"/>
                </a:solidFill>
                <a:latin typeface="Calibri Light" panose="020F0302020204030204" pitchFamily="34" charset="0"/>
                <a:cs typeface="Calibri Light" panose="020F0302020204030204" pitchFamily="34" charset="0"/>
              </a:rPr>
              <a:t>Catholic Primary School</a:t>
            </a:r>
          </a:p>
        </p:txBody>
      </p:sp>
      <p:sp>
        <p:nvSpPr>
          <p:cNvPr id="6150" name="Rectangle 6">
            <a:extLst>
              <a:ext uri="{FF2B5EF4-FFF2-40B4-BE49-F238E27FC236}">
                <a16:creationId xmlns:a16="http://schemas.microsoft.com/office/drawing/2014/main" id="{904E9AFC-EE29-D984-05FE-13143433087F}"/>
              </a:ext>
            </a:extLst>
          </p:cNvPr>
          <p:cNvSpPr>
            <a:spLocks noChangeArrowheads="1"/>
          </p:cNvSpPr>
          <p:nvPr/>
        </p:nvSpPr>
        <p:spPr bwMode="auto">
          <a:xfrm>
            <a:off x="1047750" y="1468438"/>
            <a:ext cx="7505700" cy="4985980"/>
          </a:xfrm>
          <a:prstGeom prst="rect">
            <a:avLst/>
          </a:prstGeom>
          <a:noFill/>
          <a:ln>
            <a:noFill/>
          </a:ln>
          <a:effectLst/>
        </p:spPr>
        <p:txBody>
          <a:bodyPr>
            <a:spAutoFit/>
          </a:bodyPr>
          <a:lstStyle/>
          <a:p>
            <a:pPr algn="ctr">
              <a:defRPr/>
            </a:pPr>
            <a:r>
              <a:rPr lang="en-GB" sz="2800" b="1" u="sng" dirty="0">
                <a:solidFill>
                  <a:schemeClr val="bg1"/>
                </a:solidFill>
                <a:latin typeface="Calibri Light" panose="020F0302020204030204" pitchFamily="34" charset="0"/>
                <a:cs typeface="Calibri Light" panose="020F0302020204030204" pitchFamily="34" charset="0"/>
              </a:rPr>
              <a:t>Important Class Information</a:t>
            </a:r>
          </a:p>
          <a:p>
            <a:pPr>
              <a:defRPr/>
            </a:pPr>
            <a:endParaRPr lang="en-GB" sz="1000" dirty="0">
              <a:solidFill>
                <a:schemeClr val="bg1"/>
              </a:solidFill>
              <a:latin typeface="Calibri Light" panose="020F0302020204030204" pitchFamily="34" charset="0"/>
              <a:cs typeface="Calibri Light" panose="020F0302020204030204" pitchFamily="34" charset="0"/>
            </a:endParaRPr>
          </a:p>
          <a:p>
            <a:pPr>
              <a:defRPr/>
            </a:pPr>
            <a:r>
              <a:rPr lang="en-GB" sz="2000" dirty="0">
                <a:solidFill>
                  <a:schemeClr val="bg1"/>
                </a:solidFill>
                <a:latin typeface="Calibri Light" panose="020F0302020204030204" pitchFamily="34" charset="0"/>
                <a:cs typeface="Calibri Light" panose="020F0302020204030204" pitchFamily="34" charset="0"/>
              </a:rPr>
              <a:t>Spellings – given out half termly to learn for Friday’s test.</a:t>
            </a:r>
          </a:p>
          <a:p>
            <a:pPr>
              <a:defRPr/>
            </a:pPr>
            <a:endParaRPr lang="en-GB" sz="2000" dirty="0">
              <a:solidFill>
                <a:schemeClr val="bg1"/>
              </a:solidFill>
              <a:latin typeface="Calibri Light" panose="020F0302020204030204" pitchFamily="34" charset="0"/>
              <a:cs typeface="Calibri Light" panose="020F0302020204030204" pitchFamily="34" charset="0"/>
            </a:endParaRPr>
          </a:p>
          <a:p>
            <a:pPr>
              <a:defRPr/>
            </a:pPr>
            <a:r>
              <a:rPr lang="en-GB" sz="2000" dirty="0">
                <a:solidFill>
                  <a:schemeClr val="bg1"/>
                </a:solidFill>
                <a:latin typeface="Calibri Light" panose="020F0302020204030204" pitchFamily="34" charset="0"/>
                <a:cs typeface="Calibri Light" panose="020F0302020204030204" pitchFamily="34" charset="0"/>
              </a:rPr>
              <a:t>Homework – Daily (Spellings, Reading and Times Tables 		           </a:t>
            </a:r>
            <a:r>
              <a:rPr lang="en-GB" sz="2000" dirty="0" err="1">
                <a:solidFill>
                  <a:schemeClr val="bg1"/>
                </a:solidFill>
                <a:latin typeface="Calibri Light" panose="020F0302020204030204" pitchFamily="34" charset="0"/>
                <a:cs typeface="Calibri Light" panose="020F0302020204030204" pitchFamily="34" charset="0"/>
              </a:rPr>
              <a:t>Rockstars</a:t>
            </a:r>
            <a:r>
              <a:rPr lang="en-GB" sz="2000" dirty="0">
                <a:solidFill>
                  <a:schemeClr val="bg1"/>
                </a:solidFill>
                <a:latin typeface="Calibri Light" panose="020F0302020204030204" pitchFamily="34" charset="0"/>
                <a:cs typeface="Calibri Light" panose="020F0302020204030204" pitchFamily="34" charset="0"/>
              </a:rPr>
              <a:t>) </a:t>
            </a:r>
          </a:p>
          <a:p>
            <a:pPr>
              <a:defRPr/>
            </a:pPr>
            <a:endParaRPr lang="en-GB" sz="2000" dirty="0">
              <a:solidFill>
                <a:schemeClr val="bg1"/>
              </a:solidFill>
              <a:latin typeface="Calibri Light" panose="020F0302020204030204" pitchFamily="34" charset="0"/>
              <a:cs typeface="Calibri Light" panose="020F0302020204030204" pitchFamily="34" charset="0"/>
            </a:endParaRPr>
          </a:p>
          <a:p>
            <a:pPr>
              <a:defRPr/>
            </a:pPr>
            <a:r>
              <a:rPr lang="en-GB" sz="2000" dirty="0">
                <a:solidFill>
                  <a:schemeClr val="bg1"/>
                </a:solidFill>
                <a:latin typeface="Calibri Light" panose="020F0302020204030204" pitchFamily="34" charset="0"/>
                <a:cs typeface="Calibri Light" panose="020F0302020204030204" pitchFamily="34" charset="0"/>
              </a:rPr>
              <a:t>P.E. – Wednesday</a:t>
            </a:r>
          </a:p>
          <a:p>
            <a:pPr>
              <a:defRPr/>
            </a:pPr>
            <a:endParaRPr lang="en-GB" sz="2000" dirty="0">
              <a:solidFill>
                <a:schemeClr val="bg1"/>
              </a:solidFill>
              <a:latin typeface="Calibri Light" panose="020F0302020204030204" pitchFamily="34" charset="0"/>
              <a:cs typeface="Calibri Light" panose="020F0302020204030204" pitchFamily="34" charset="0"/>
            </a:endParaRPr>
          </a:p>
          <a:p>
            <a:pPr>
              <a:defRPr/>
            </a:pPr>
            <a:r>
              <a:rPr lang="en-GB" sz="2000" dirty="0">
                <a:solidFill>
                  <a:schemeClr val="bg1"/>
                </a:solidFill>
                <a:latin typeface="Calibri Light" panose="020F0302020204030204" pitchFamily="34" charset="0"/>
                <a:cs typeface="Calibri Light" panose="020F0302020204030204" pitchFamily="34" charset="0"/>
              </a:rPr>
              <a:t>Reading Books – Changed weekly. </a:t>
            </a:r>
          </a:p>
          <a:p>
            <a:pPr>
              <a:defRPr/>
            </a:pPr>
            <a:r>
              <a:rPr lang="en-GB" sz="2000" dirty="0">
                <a:solidFill>
                  <a:schemeClr val="bg1"/>
                </a:solidFill>
                <a:latin typeface="Calibri Light" panose="020F0302020204030204" pitchFamily="34" charset="0"/>
                <a:cs typeface="Calibri Light" panose="020F0302020204030204" pitchFamily="34" charset="0"/>
              </a:rPr>
              <a:t>AB: books to be handed in on a Tuesday and new books to be given out on a Wednesday.</a:t>
            </a:r>
          </a:p>
          <a:p>
            <a:pPr>
              <a:defRPr/>
            </a:pPr>
            <a:r>
              <a:rPr lang="en-GB" sz="2000" dirty="0">
                <a:solidFill>
                  <a:schemeClr val="bg1"/>
                </a:solidFill>
                <a:latin typeface="Calibri Light" panose="020F0302020204030204" pitchFamily="34" charset="0"/>
                <a:cs typeface="Calibri Light" panose="020F0302020204030204" pitchFamily="34" charset="0"/>
              </a:rPr>
              <a:t>FD: books to be handed in on a Thursday and new books to be given out on a Friday.</a:t>
            </a:r>
          </a:p>
          <a:p>
            <a:pPr>
              <a:defRPr/>
            </a:pPr>
            <a:endParaRPr lang="en-GB" sz="2000" dirty="0">
              <a:solidFill>
                <a:schemeClr val="bg1"/>
              </a:solidFill>
              <a:latin typeface="Calibri Light" panose="020F0302020204030204" pitchFamily="34" charset="0"/>
              <a:cs typeface="Calibri Light" panose="020F0302020204030204" pitchFamily="34" charset="0"/>
            </a:endParaRPr>
          </a:p>
          <a:p>
            <a:pPr>
              <a:defRPr/>
            </a:pPr>
            <a:endParaRPr lang="en-GB" sz="2000" dirty="0">
              <a:solidFill>
                <a:schemeClr val="bg1"/>
              </a:solidFill>
              <a:latin typeface="Calibri Light" panose="020F0302020204030204" pitchFamily="34" charset="0"/>
              <a:cs typeface="Calibri Light" panose="020F0302020204030204" pitchFamily="34" charset="0"/>
            </a:endParaRPr>
          </a:p>
        </p:txBody>
      </p:sp>
      <p:sp>
        <p:nvSpPr>
          <p:cNvPr id="56326" name="Text Box 7">
            <a:extLst>
              <a:ext uri="{FF2B5EF4-FFF2-40B4-BE49-F238E27FC236}">
                <a16:creationId xmlns:a16="http://schemas.microsoft.com/office/drawing/2014/main" id="{0A8CEFC6-2F9D-3520-C6B7-BD287393B6B3}"/>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56327" name="Rectangle 10">
            <a:extLst>
              <a:ext uri="{FF2B5EF4-FFF2-40B4-BE49-F238E27FC236}">
                <a16:creationId xmlns:a16="http://schemas.microsoft.com/office/drawing/2014/main" id="{FB52E0F9-3198-62A4-FB16-031E5132F1CB}"/>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pic>
        <p:nvPicPr>
          <p:cNvPr id="56328" name="Picture 1">
            <a:extLst>
              <a:ext uri="{FF2B5EF4-FFF2-40B4-BE49-F238E27FC236}">
                <a16:creationId xmlns:a16="http://schemas.microsoft.com/office/drawing/2014/main" id="{B03F06D7-E0E5-6309-FADE-1116D9F7DA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01625"/>
            <a:ext cx="809625"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a:extLst>
              <a:ext uri="{FF2B5EF4-FFF2-40B4-BE49-F238E27FC236}">
                <a16:creationId xmlns:a16="http://schemas.microsoft.com/office/drawing/2014/main" id="{1858E294-BF9D-3718-9ACB-52CEA72F696D}"/>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58371" name="WordArt 5">
            <a:extLst>
              <a:ext uri="{FF2B5EF4-FFF2-40B4-BE49-F238E27FC236}">
                <a16:creationId xmlns:a16="http://schemas.microsoft.com/office/drawing/2014/main" id="{EC564FCA-D6B3-D9D9-3D12-D652993EBC19}"/>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58372" name="Rectangle 6">
            <a:extLst>
              <a:ext uri="{FF2B5EF4-FFF2-40B4-BE49-F238E27FC236}">
                <a16:creationId xmlns:a16="http://schemas.microsoft.com/office/drawing/2014/main" id="{959DF078-D814-63DD-AE48-2E96323183BB}"/>
              </a:ext>
            </a:extLst>
          </p:cNvPr>
          <p:cNvSpPr>
            <a:spLocks noChangeArrowheads="1"/>
          </p:cNvSpPr>
          <p:nvPr/>
        </p:nvSpPr>
        <p:spPr bwMode="auto">
          <a:xfrm>
            <a:off x="647700" y="1471613"/>
            <a:ext cx="7688263" cy="375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US" altLang="en-US" sz="2800" b="1" u="sng">
                <a:solidFill>
                  <a:schemeClr val="bg1"/>
                </a:solidFill>
                <a:latin typeface="HfW precursive" pitchFamily="2" charset="0"/>
                <a:cs typeface="Calibri Light" panose="020F0302020204030204" pitchFamily="34" charset="0"/>
              </a:rPr>
              <a:t>Questions</a:t>
            </a:r>
          </a:p>
          <a:p>
            <a:pPr algn="ctr">
              <a:spcBef>
                <a:spcPct val="0"/>
              </a:spcBef>
              <a:buClrTx/>
              <a:buSzTx/>
              <a:buFontTx/>
              <a:buNone/>
            </a:pPr>
            <a:endParaRPr lang="en-US" altLang="en-US" sz="2400" b="1" u="sng">
              <a:solidFill>
                <a:schemeClr val="bg1"/>
              </a:solidFill>
              <a:latin typeface="HfW precursive" pitchFamily="2" charset="0"/>
              <a:cs typeface="Calibri Light" panose="020F0302020204030204" pitchFamily="34" charset="0"/>
            </a:endParaRPr>
          </a:p>
          <a:p>
            <a:pPr algn="ctr">
              <a:spcBef>
                <a:spcPct val="0"/>
              </a:spcBef>
              <a:buClrTx/>
              <a:buSzTx/>
              <a:buFontTx/>
              <a:buNone/>
            </a:pPr>
            <a:r>
              <a:rPr lang="en-US" altLang="en-US" sz="2400">
                <a:solidFill>
                  <a:schemeClr val="bg1"/>
                </a:solidFill>
                <a:latin typeface="HfW precursive" pitchFamily="2" charset="0"/>
                <a:cs typeface="Calibri Light" panose="020F0302020204030204" pitchFamily="34" charset="0"/>
              </a:rPr>
              <a:t>If you have any further questions arising from this PowerPoint, please contact us at </a:t>
            </a:r>
            <a:r>
              <a:rPr lang="en-US" altLang="en-US" sz="2400">
                <a:solidFill>
                  <a:srgbClr val="FF0000"/>
                </a:solidFill>
                <a:latin typeface="HfW precursive" pitchFamily="2" charset="0"/>
                <a:cs typeface="Calibri Light" panose="020F0302020204030204" pitchFamily="34" charset="0"/>
                <a:hlinkClick r:id="rId3"/>
              </a:rPr>
              <a:t>office@stjohnvianneynewcastle.org</a:t>
            </a:r>
            <a:r>
              <a:rPr lang="en-US" altLang="en-US" sz="2400">
                <a:solidFill>
                  <a:srgbClr val="FF0000"/>
                </a:solidFill>
                <a:latin typeface="HfW precursive" pitchFamily="2" charset="0"/>
                <a:cs typeface="Calibri Light" panose="020F0302020204030204" pitchFamily="34" charset="0"/>
              </a:rPr>
              <a:t> </a:t>
            </a:r>
            <a:r>
              <a:rPr lang="en-US" altLang="en-US" sz="2400">
                <a:solidFill>
                  <a:schemeClr val="bg1"/>
                </a:solidFill>
                <a:latin typeface="HfW precursive" pitchFamily="2" charset="0"/>
                <a:cs typeface="Calibri Light" panose="020F0302020204030204" pitchFamily="34" charset="0"/>
              </a:rPr>
              <a:t>and we will be more than happy to help.</a:t>
            </a:r>
          </a:p>
          <a:p>
            <a:pPr algn="ctr">
              <a:spcBef>
                <a:spcPct val="0"/>
              </a:spcBef>
              <a:buClrTx/>
              <a:buSzTx/>
              <a:buFontTx/>
              <a:buNone/>
            </a:pPr>
            <a:endParaRPr lang="en-US" altLang="en-US" sz="2400">
              <a:solidFill>
                <a:schemeClr val="bg1"/>
              </a:solidFill>
              <a:latin typeface="HfW precursive" pitchFamily="2" charset="0"/>
              <a:cs typeface="Calibri Light" panose="020F0302020204030204" pitchFamily="34" charset="0"/>
            </a:endParaRPr>
          </a:p>
          <a:p>
            <a:pPr algn="ctr">
              <a:spcBef>
                <a:spcPct val="0"/>
              </a:spcBef>
              <a:buClrTx/>
              <a:buSzTx/>
              <a:buFontTx/>
              <a:buNone/>
            </a:pPr>
            <a:endParaRPr lang="en-US" altLang="en-US" sz="2400">
              <a:solidFill>
                <a:schemeClr val="bg1"/>
              </a:solidFill>
              <a:latin typeface="HfW precursive" pitchFamily="2" charset="0"/>
              <a:cs typeface="Calibri Light" panose="020F0302020204030204" pitchFamily="34" charset="0"/>
            </a:endParaRPr>
          </a:p>
          <a:p>
            <a:pPr algn="ctr">
              <a:spcBef>
                <a:spcPct val="0"/>
              </a:spcBef>
              <a:buClrTx/>
              <a:buSzTx/>
              <a:buFontTx/>
              <a:buNone/>
            </a:pPr>
            <a:r>
              <a:rPr lang="en-US" altLang="en-US" sz="2400">
                <a:solidFill>
                  <a:schemeClr val="bg1"/>
                </a:solidFill>
                <a:latin typeface="HfW precursive" pitchFamily="2" charset="0"/>
                <a:cs typeface="Calibri Light" panose="020F0302020204030204" pitchFamily="34" charset="0"/>
              </a:rPr>
              <a:t>Thank You.</a:t>
            </a:r>
            <a:endParaRPr lang="en-GB" altLang="en-US" sz="2400">
              <a:solidFill>
                <a:schemeClr val="bg1"/>
              </a:solidFill>
              <a:latin typeface="HfW precursive" pitchFamily="2" charset="0"/>
              <a:cs typeface="Calibri Light" panose="020F0302020204030204" pitchFamily="34" charset="0"/>
            </a:endParaRPr>
          </a:p>
          <a:p>
            <a:pPr>
              <a:spcBef>
                <a:spcPct val="0"/>
              </a:spcBef>
              <a:buClrTx/>
              <a:buSzTx/>
              <a:buFontTx/>
              <a:buNone/>
            </a:pPr>
            <a:endParaRPr lang="en-GB" altLang="en-US" sz="1800">
              <a:solidFill>
                <a:schemeClr val="bg1"/>
              </a:solidFill>
              <a:latin typeface="Calibri Light" panose="020F0302020204030204" pitchFamily="34" charset="0"/>
              <a:cs typeface="Calibri Light" panose="020F0302020204030204" pitchFamily="34" charset="0"/>
            </a:endParaRPr>
          </a:p>
        </p:txBody>
      </p:sp>
      <p:sp>
        <p:nvSpPr>
          <p:cNvPr id="58373" name="Text Box 7">
            <a:extLst>
              <a:ext uri="{FF2B5EF4-FFF2-40B4-BE49-F238E27FC236}">
                <a16:creationId xmlns:a16="http://schemas.microsoft.com/office/drawing/2014/main" id="{B99C5DEC-8317-E7B2-DDB3-E9A087751871}"/>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58374" name="Rectangle 10">
            <a:extLst>
              <a:ext uri="{FF2B5EF4-FFF2-40B4-BE49-F238E27FC236}">
                <a16:creationId xmlns:a16="http://schemas.microsoft.com/office/drawing/2014/main" id="{BAD2BF73-A0ED-B2AB-BA80-B4C7C7372B20}"/>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58375" name="Picture 4">
            <a:extLst>
              <a:ext uri="{FF2B5EF4-FFF2-40B4-BE49-F238E27FC236}">
                <a16:creationId xmlns:a16="http://schemas.microsoft.com/office/drawing/2014/main" id="{2D3222DA-2F14-C7CF-5F96-684499FDBE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50" y="288925"/>
            <a:ext cx="811213" cy="79375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a:extLst>
              <a:ext uri="{FF2B5EF4-FFF2-40B4-BE49-F238E27FC236}">
                <a16:creationId xmlns:a16="http://schemas.microsoft.com/office/drawing/2014/main" id="{90F0B38A-432D-6F7A-586E-27DE871355FE}"/>
              </a:ext>
            </a:extLst>
          </p:cNvPr>
          <p:cNvSpPr>
            <a:spLocks noChangeArrowheads="1"/>
          </p:cNvSpPr>
          <p:nvPr/>
        </p:nvSpPr>
        <p:spPr bwMode="auto">
          <a:xfrm>
            <a:off x="611188" y="14684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1267" name="WordArt 5">
            <a:extLst>
              <a:ext uri="{FF2B5EF4-FFF2-40B4-BE49-F238E27FC236}">
                <a16:creationId xmlns:a16="http://schemas.microsoft.com/office/drawing/2014/main" id="{26CD5D49-5ED0-8D62-3846-FA2508E488FF}"/>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1268" name="Rectangle 6">
            <a:extLst>
              <a:ext uri="{FF2B5EF4-FFF2-40B4-BE49-F238E27FC236}">
                <a16:creationId xmlns:a16="http://schemas.microsoft.com/office/drawing/2014/main" id="{D247DD22-6775-7087-1BCC-CFA46EC3F0BD}"/>
              </a:ext>
            </a:extLst>
          </p:cNvPr>
          <p:cNvSpPr>
            <a:spLocks noChangeArrowheads="1"/>
          </p:cNvSpPr>
          <p:nvPr/>
        </p:nvSpPr>
        <p:spPr bwMode="auto">
          <a:xfrm>
            <a:off x="862013" y="1609725"/>
            <a:ext cx="7346950" cy="514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2400" b="1" u="sng">
                <a:solidFill>
                  <a:schemeClr val="tx2"/>
                </a:solidFill>
                <a:latin typeface="HfW precursive" pitchFamily="2" charset="0"/>
                <a:cs typeface="Calibri Light" panose="020F0302020204030204" pitchFamily="34" charset="0"/>
              </a:rPr>
              <a:t>Year 3 Timetable</a:t>
            </a:r>
          </a:p>
          <a:p>
            <a:pPr algn="ctr">
              <a:spcBef>
                <a:spcPct val="0"/>
              </a:spcBef>
              <a:buClrTx/>
              <a:buSzTx/>
              <a:buFontTx/>
              <a:buNone/>
            </a:pPr>
            <a:endParaRPr lang="en-GB" altLang="en-US" sz="2000" b="1" u="sng">
              <a:solidFill>
                <a:schemeClr val="tx2"/>
              </a:solidFill>
              <a:latin typeface="HfW precursive" pitchFamily="2" charset="0"/>
              <a:cs typeface="Calibri Light" panose="020F0302020204030204" pitchFamily="34" charset="0"/>
            </a:endParaRPr>
          </a:p>
          <a:p>
            <a:pPr>
              <a:spcBef>
                <a:spcPct val="0"/>
              </a:spcBef>
              <a:buClrTx/>
              <a:buSzTx/>
              <a:buFontTx/>
              <a:buNone/>
            </a:pPr>
            <a:r>
              <a:rPr lang="en-GB" altLang="en-US" sz="2400">
                <a:solidFill>
                  <a:schemeClr val="tx2"/>
                </a:solidFill>
                <a:latin typeface="HfW precursive" pitchFamily="2" charset="0"/>
                <a:cs typeface="Calibri Light" panose="020F0302020204030204" pitchFamily="34" charset="0"/>
              </a:rPr>
              <a:t>8.30 – 8.45 </a:t>
            </a:r>
            <a:r>
              <a:rPr lang="en-GB" altLang="en-US" sz="1800">
                <a:solidFill>
                  <a:schemeClr val="tx2"/>
                </a:solidFill>
                <a:latin typeface="HfW precursive" pitchFamily="2" charset="0"/>
                <a:cs typeface="Calibri Light" panose="020F0302020204030204" pitchFamily="34" charset="0"/>
              </a:rPr>
              <a:t>Children arrive and complete morning job</a:t>
            </a:r>
          </a:p>
          <a:p>
            <a:pPr>
              <a:spcBef>
                <a:spcPct val="0"/>
              </a:spcBef>
              <a:buClrTx/>
              <a:buSzTx/>
              <a:buFontTx/>
              <a:buNone/>
            </a:pPr>
            <a:r>
              <a:rPr lang="en-GB" altLang="en-US" sz="2400">
                <a:solidFill>
                  <a:schemeClr val="tx2"/>
                </a:solidFill>
                <a:latin typeface="HfW precursive" pitchFamily="2" charset="0"/>
                <a:cs typeface="Calibri Light" panose="020F0302020204030204" pitchFamily="34" charset="0"/>
              </a:rPr>
              <a:t>Register</a:t>
            </a:r>
          </a:p>
          <a:p>
            <a:pPr>
              <a:spcBef>
                <a:spcPct val="0"/>
              </a:spcBef>
              <a:buClrTx/>
              <a:buSzTx/>
              <a:buFontTx/>
              <a:buNone/>
            </a:pPr>
            <a:r>
              <a:rPr lang="en-GB" altLang="en-US" sz="2400">
                <a:solidFill>
                  <a:schemeClr val="tx2"/>
                </a:solidFill>
                <a:latin typeface="HfW precursive" pitchFamily="2" charset="0"/>
                <a:cs typeface="Calibri Light" panose="020F0302020204030204" pitchFamily="34" charset="0"/>
              </a:rPr>
              <a:t>9.00 – 10.00 Lesson 1 </a:t>
            </a:r>
          </a:p>
          <a:p>
            <a:pPr>
              <a:spcBef>
                <a:spcPct val="0"/>
              </a:spcBef>
              <a:buClrTx/>
              <a:buSzTx/>
              <a:buFontTx/>
              <a:buNone/>
            </a:pPr>
            <a:r>
              <a:rPr lang="en-GB" altLang="en-US" sz="2400">
                <a:solidFill>
                  <a:schemeClr val="tx2"/>
                </a:solidFill>
                <a:latin typeface="HfW precursive" pitchFamily="2" charset="0"/>
                <a:cs typeface="Calibri Light" panose="020F0302020204030204" pitchFamily="34" charset="0"/>
              </a:rPr>
              <a:t>10.00 – 10.25 Lesson 2</a:t>
            </a:r>
          </a:p>
          <a:p>
            <a:pPr>
              <a:spcBef>
                <a:spcPct val="0"/>
              </a:spcBef>
              <a:buClrTx/>
              <a:buSzTx/>
              <a:buFontTx/>
              <a:buNone/>
            </a:pPr>
            <a:r>
              <a:rPr lang="en-GB" altLang="en-US" sz="2400">
                <a:solidFill>
                  <a:srgbClr val="FF0000"/>
                </a:solidFill>
                <a:latin typeface="HfW precursive" pitchFamily="2" charset="0"/>
                <a:cs typeface="Calibri Light" panose="020F0302020204030204" pitchFamily="34" charset="0"/>
              </a:rPr>
              <a:t>Playtime</a:t>
            </a:r>
          </a:p>
          <a:p>
            <a:pPr>
              <a:spcBef>
                <a:spcPct val="0"/>
              </a:spcBef>
              <a:buClrTx/>
              <a:buSzTx/>
              <a:buFontTx/>
              <a:buNone/>
            </a:pPr>
            <a:r>
              <a:rPr lang="en-GB" altLang="en-US" sz="2400">
                <a:solidFill>
                  <a:schemeClr val="tx2"/>
                </a:solidFill>
                <a:latin typeface="HfW precursive" pitchFamily="2" charset="0"/>
                <a:cs typeface="Calibri Light" panose="020F0302020204030204" pitchFamily="34" charset="0"/>
              </a:rPr>
              <a:t>10.40 – 11.15 Lesson 2 continued</a:t>
            </a:r>
          </a:p>
          <a:p>
            <a:pPr>
              <a:spcBef>
                <a:spcPct val="0"/>
              </a:spcBef>
              <a:buClrTx/>
              <a:buSzTx/>
              <a:buFontTx/>
              <a:buNone/>
            </a:pPr>
            <a:r>
              <a:rPr lang="en-GB" altLang="en-US" sz="2400">
                <a:solidFill>
                  <a:schemeClr val="tx2"/>
                </a:solidFill>
                <a:latin typeface="HfW precursive" pitchFamily="2" charset="0"/>
                <a:cs typeface="Calibri Light" panose="020F0302020204030204" pitchFamily="34" charset="0"/>
              </a:rPr>
              <a:t>11.15 – 12.15  Lesson 3</a:t>
            </a:r>
          </a:p>
          <a:p>
            <a:pPr>
              <a:spcBef>
                <a:spcPct val="0"/>
              </a:spcBef>
              <a:buClrTx/>
              <a:buSzTx/>
              <a:buFontTx/>
              <a:buNone/>
            </a:pPr>
            <a:r>
              <a:rPr lang="en-GB" altLang="en-US" sz="2400">
                <a:solidFill>
                  <a:srgbClr val="FF0000"/>
                </a:solidFill>
                <a:latin typeface="HfW precursive" pitchFamily="2" charset="0"/>
                <a:cs typeface="Calibri Light" panose="020F0302020204030204" pitchFamily="34" charset="0"/>
              </a:rPr>
              <a:t>Lunch</a:t>
            </a:r>
          </a:p>
          <a:p>
            <a:pPr>
              <a:spcBef>
                <a:spcPct val="0"/>
              </a:spcBef>
              <a:buClrTx/>
              <a:buSzTx/>
              <a:buFontTx/>
              <a:buNone/>
            </a:pPr>
            <a:r>
              <a:rPr lang="en-GB" altLang="en-US" sz="2400">
                <a:solidFill>
                  <a:schemeClr val="tx2"/>
                </a:solidFill>
                <a:latin typeface="HfW precursive" pitchFamily="2" charset="0"/>
                <a:cs typeface="Calibri Light" panose="020F0302020204030204" pitchFamily="34" charset="0"/>
              </a:rPr>
              <a:t>1.15 – 3.00 Blocked foundation subjects</a:t>
            </a:r>
            <a:endParaRPr lang="en-GB" altLang="en-US" sz="2000">
              <a:solidFill>
                <a:schemeClr val="tx2"/>
              </a:solidFill>
              <a:latin typeface="HfW precursive" pitchFamily="2" charset="0"/>
              <a:cs typeface="Calibri Light" panose="020F0302020204030204" pitchFamily="34" charset="0"/>
            </a:endParaRPr>
          </a:p>
          <a:p>
            <a:pPr algn="ctr">
              <a:spcBef>
                <a:spcPct val="0"/>
              </a:spcBef>
              <a:buClrTx/>
              <a:buSzTx/>
              <a:buFontTx/>
              <a:buNone/>
            </a:pPr>
            <a:endParaRPr lang="en-US" altLang="en-US" sz="4000" b="1" u="sng">
              <a:solidFill>
                <a:schemeClr val="tx2"/>
              </a:solidFill>
              <a:latin typeface="HfW precursive" pitchFamily="2" charset="0"/>
              <a:cs typeface="Calibri Light" panose="020F0302020204030204" pitchFamily="34" charset="0"/>
            </a:endParaRPr>
          </a:p>
          <a:p>
            <a:pPr algn="ctr">
              <a:spcBef>
                <a:spcPct val="0"/>
              </a:spcBef>
              <a:buClrTx/>
              <a:buSzTx/>
              <a:buFontTx/>
              <a:buNone/>
            </a:pPr>
            <a:endParaRPr lang="en-US" altLang="en-US" sz="2800">
              <a:solidFill>
                <a:schemeClr val="tx2"/>
              </a:solidFill>
              <a:latin typeface="HfW precursive" pitchFamily="2" charset="0"/>
              <a:cs typeface="Calibri Light" panose="020F0302020204030204" pitchFamily="34" charset="0"/>
            </a:endParaRPr>
          </a:p>
        </p:txBody>
      </p:sp>
      <p:sp>
        <p:nvSpPr>
          <p:cNvPr id="11269" name="Text Box 7">
            <a:extLst>
              <a:ext uri="{FF2B5EF4-FFF2-40B4-BE49-F238E27FC236}">
                <a16:creationId xmlns:a16="http://schemas.microsoft.com/office/drawing/2014/main" id="{A7DCDF0D-4F24-5A62-F119-F8605B7E5086}"/>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11270" name="Rectangle 12">
            <a:extLst>
              <a:ext uri="{FF2B5EF4-FFF2-40B4-BE49-F238E27FC236}">
                <a16:creationId xmlns:a16="http://schemas.microsoft.com/office/drawing/2014/main" id="{C6E7FC5A-6BBC-35E3-FACC-658435A444C5}"/>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9536A30D-0E9D-2C44-9A17-D33FC214AC2F}"/>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11272" name="Picture 1">
            <a:extLst>
              <a:ext uri="{FF2B5EF4-FFF2-40B4-BE49-F238E27FC236}">
                <a16:creationId xmlns:a16="http://schemas.microsoft.com/office/drawing/2014/main" id="{D502C81C-2959-0680-B6B1-D017884F57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
            <a:extLst>
              <a:ext uri="{FF2B5EF4-FFF2-40B4-BE49-F238E27FC236}">
                <a16:creationId xmlns:a16="http://schemas.microsoft.com/office/drawing/2014/main" id="{8A101999-720B-510C-91B4-E3D5F8D6066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1275" y="1552575"/>
            <a:ext cx="5715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a:extLst>
              <a:ext uri="{FF2B5EF4-FFF2-40B4-BE49-F238E27FC236}">
                <a16:creationId xmlns:a16="http://schemas.microsoft.com/office/drawing/2014/main" id="{DF67F742-17FA-7FEE-9382-8AEC23C2D5AD}"/>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3315" name="Rectangle 4">
            <a:extLst>
              <a:ext uri="{FF2B5EF4-FFF2-40B4-BE49-F238E27FC236}">
                <a16:creationId xmlns:a16="http://schemas.microsoft.com/office/drawing/2014/main" id="{B6604A2F-AEC6-6A54-3387-4E37DFADA44B}"/>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3316" name="WordArt 5">
            <a:extLst>
              <a:ext uri="{FF2B5EF4-FFF2-40B4-BE49-F238E27FC236}">
                <a16:creationId xmlns:a16="http://schemas.microsoft.com/office/drawing/2014/main" id="{8F7AF956-F615-350E-D88C-4EF4D76C57E6}"/>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50" name="Rectangle 6">
            <a:extLst>
              <a:ext uri="{FF2B5EF4-FFF2-40B4-BE49-F238E27FC236}">
                <a16:creationId xmlns:a16="http://schemas.microsoft.com/office/drawing/2014/main" id="{F8D51E03-6E3C-9ADA-D1EA-39AEA9329598}"/>
              </a:ext>
            </a:extLst>
          </p:cNvPr>
          <p:cNvSpPr>
            <a:spLocks noChangeArrowheads="1"/>
          </p:cNvSpPr>
          <p:nvPr/>
        </p:nvSpPr>
        <p:spPr bwMode="auto">
          <a:xfrm>
            <a:off x="563563" y="1458913"/>
            <a:ext cx="7848600" cy="5940088"/>
          </a:xfrm>
          <a:prstGeom prst="rect">
            <a:avLst/>
          </a:prstGeom>
          <a:noFill/>
          <a:ln>
            <a:noFill/>
          </a:ln>
          <a:effectLst/>
        </p:spPr>
        <p:txBody>
          <a:bodyPr>
            <a:spAutoFit/>
          </a:bodyPr>
          <a:lstStyle/>
          <a:p>
            <a:pPr algn="ctr">
              <a:defRPr/>
            </a:pPr>
            <a:r>
              <a:rPr lang="en-GB" sz="3200" b="1" u="sng" dirty="0">
                <a:solidFill>
                  <a:schemeClr val="bg1"/>
                </a:solidFill>
                <a:latin typeface="Calibri Light" panose="020F0302020204030204" pitchFamily="34" charset="0"/>
                <a:cs typeface="Calibri Light" panose="020F0302020204030204" pitchFamily="34" charset="0"/>
              </a:rPr>
              <a:t>Reading</a:t>
            </a:r>
          </a:p>
          <a:p>
            <a:pPr algn="ctr">
              <a:defRPr/>
            </a:pPr>
            <a:endParaRPr lang="en-GB" sz="1600" u="sng" dirty="0">
              <a:solidFill>
                <a:schemeClr val="bg1"/>
              </a:solidFill>
              <a:latin typeface="Calibri Light" panose="020F0302020204030204" pitchFamily="34" charset="0"/>
              <a:cs typeface="Calibri Light" panose="020F0302020204030204" pitchFamily="34" charset="0"/>
            </a:endParaRPr>
          </a:p>
          <a:p>
            <a:pPr marL="342900" indent="-342900" algn="just">
              <a:buFont typeface="Arial" panose="020B0604020202020204" pitchFamily="34" charset="0"/>
              <a:buChar char="•"/>
              <a:defRPr/>
            </a:pPr>
            <a:r>
              <a:rPr lang="en-GB" dirty="0">
                <a:solidFill>
                  <a:schemeClr val="bg1"/>
                </a:solidFill>
                <a:latin typeface="Calibri Light" panose="020F0302020204030204" pitchFamily="34" charset="0"/>
                <a:cs typeface="Calibri Light" panose="020F0302020204030204" pitchFamily="34" charset="0"/>
              </a:rPr>
              <a:t>Children have access to a rich Reading diet. They will participate in: whole class shared reading, VIPERS guided reading sessions, comprehension activities, daily story time and home-school reading.</a:t>
            </a:r>
          </a:p>
          <a:p>
            <a:pPr algn="just">
              <a:defRPr/>
            </a:pPr>
            <a:endParaRPr lang="en-GB" dirty="0">
              <a:solidFill>
                <a:schemeClr val="bg1"/>
              </a:solidFill>
              <a:latin typeface="Calibri Light" panose="020F0302020204030204" pitchFamily="34" charset="0"/>
              <a:cs typeface="Calibri Light" panose="020F0302020204030204" pitchFamily="34" charset="0"/>
            </a:endParaRPr>
          </a:p>
          <a:p>
            <a:pPr marL="342900" indent="-342900" algn="just">
              <a:buFont typeface="Arial" panose="020B0604020202020204" pitchFamily="34" charset="0"/>
              <a:buChar char="•"/>
              <a:defRPr/>
            </a:pPr>
            <a:r>
              <a:rPr lang="en-GB" dirty="0">
                <a:solidFill>
                  <a:schemeClr val="bg1"/>
                </a:solidFill>
                <a:latin typeface="Calibri Light" panose="020F0302020204030204" pitchFamily="34" charset="0"/>
                <a:cs typeface="Calibri Light" panose="020F0302020204030204" pitchFamily="34" charset="0"/>
              </a:rPr>
              <a:t>Every class has access to school library books, which promote reading for pleasure. </a:t>
            </a:r>
          </a:p>
          <a:p>
            <a:pPr marL="342900" indent="-342900" algn="just">
              <a:buFont typeface="Arial" panose="020B0604020202020204" pitchFamily="34" charset="0"/>
              <a:buChar char="•"/>
              <a:defRPr/>
            </a:pPr>
            <a:endParaRPr lang="en-GB" dirty="0">
              <a:solidFill>
                <a:schemeClr val="bg1"/>
              </a:solidFill>
              <a:latin typeface="Calibri Light" panose="020F0302020204030204" pitchFamily="34" charset="0"/>
              <a:cs typeface="Calibri Light" panose="020F0302020204030204" pitchFamily="34" charset="0"/>
            </a:endParaRPr>
          </a:p>
          <a:p>
            <a:pPr marL="342900" indent="-342900" algn="just">
              <a:buFont typeface="Arial" panose="020B0604020202020204" pitchFamily="34" charset="0"/>
              <a:buChar char="•"/>
              <a:defRPr/>
            </a:pPr>
            <a:r>
              <a:rPr lang="en-GB" dirty="0">
                <a:solidFill>
                  <a:schemeClr val="bg1"/>
                </a:solidFill>
                <a:latin typeface="Calibri Light" panose="020F0302020204030204" pitchFamily="34" charset="0"/>
                <a:cs typeface="Calibri Light" panose="020F0302020204030204" pitchFamily="34" charset="0"/>
              </a:rPr>
              <a:t>Please continue to sign and leave comments in your child’s reading record. When your child has finished their book please indicate this and the book will be changed.</a:t>
            </a:r>
          </a:p>
          <a:p>
            <a:pPr marL="342900" indent="-342900" algn="just">
              <a:buFont typeface="Arial" panose="020B0604020202020204" pitchFamily="34" charset="0"/>
              <a:buChar char="•"/>
              <a:defRPr/>
            </a:pPr>
            <a:endParaRPr lang="en-GB" dirty="0">
              <a:solidFill>
                <a:schemeClr val="bg1"/>
              </a:solidFill>
              <a:latin typeface="Calibri Light" panose="020F0302020204030204" pitchFamily="34" charset="0"/>
              <a:cs typeface="Calibri Light" panose="020F0302020204030204" pitchFamily="34" charset="0"/>
            </a:endParaRPr>
          </a:p>
          <a:p>
            <a:pPr marL="342900" indent="-342900" algn="just">
              <a:buFont typeface="Arial" panose="020B0604020202020204" pitchFamily="34" charset="0"/>
              <a:buChar char="•"/>
              <a:defRPr/>
            </a:pPr>
            <a:r>
              <a:rPr lang="en-GB" dirty="0">
                <a:solidFill>
                  <a:schemeClr val="bg1"/>
                </a:solidFill>
                <a:latin typeface="Calibri Light" panose="020F0302020204030204" pitchFamily="34" charset="0"/>
                <a:cs typeface="Calibri Light" panose="020F0302020204030204" pitchFamily="34" charset="0"/>
              </a:rPr>
              <a:t>We are currently assessing all of the children’s reading using PM Bench Mark, which is a thorough and comprehensive programme. Their reading levels will be changed in accordance with this assessment. </a:t>
            </a:r>
          </a:p>
          <a:p>
            <a:pPr algn="just">
              <a:defRPr/>
            </a:pPr>
            <a:r>
              <a:rPr lang="en-GB" sz="2400" dirty="0">
                <a:solidFill>
                  <a:schemeClr val="bg1"/>
                </a:solidFill>
                <a:latin typeface="Trebuchet MS" panose="020B0603020202020204" pitchFamily="34" charset="0"/>
                <a:cs typeface="Tahoma" pitchFamily="34" charset="0"/>
              </a:rPr>
              <a:t> </a:t>
            </a:r>
            <a:endParaRPr lang="en-GB" sz="2000" dirty="0">
              <a:solidFill>
                <a:schemeClr val="bg1"/>
              </a:solidFill>
              <a:latin typeface="Trebuchet MS" panose="020B0603020202020204" pitchFamily="34" charset="0"/>
              <a:cs typeface="Tahoma" pitchFamily="34" charset="0"/>
            </a:endParaRPr>
          </a:p>
          <a:p>
            <a:pPr>
              <a:defRPr/>
            </a:pPr>
            <a:endParaRPr lang="en-GB" sz="3200" dirty="0">
              <a:solidFill>
                <a:schemeClr val="bg1"/>
              </a:solidFill>
              <a:latin typeface="Tahoma" pitchFamily="34" charset="0"/>
              <a:cs typeface="Tahoma" pitchFamily="34" charset="0"/>
            </a:endParaRPr>
          </a:p>
          <a:p>
            <a:pPr>
              <a:defRPr/>
            </a:pPr>
            <a:endParaRPr lang="en-US" sz="2400" dirty="0">
              <a:solidFill>
                <a:schemeClr val="bg1"/>
              </a:solidFill>
              <a:latin typeface="+mj-lt"/>
              <a:cs typeface="Tahoma" pitchFamily="34" charset="0"/>
            </a:endParaRPr>
          </a:p>
        </p:txBody>
      </p:sp>
      <p:sp>
        <p:nvSpPr>
          <p:cNvPr id="13318" name="Text Box 7">
            <a:extLst>
              <a:ext uri="{FF2B5EF4-FFF2-40B4-BE49-F238E27FC236}">
                <a16:creationId xmlns:a16="http://schemas.microsoft.com/office/drawing/2014/main" id="{87718EC3-E979-D988-E997-9FDD715366E4}"/>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13319" name="Rectangle 10">
            <a:extLst>
              <a:ext uri="{FF2B5EF4-FFF2-40B4-BE49-F238E27FC236}">
                <a16:creationId xmlns:a16="http://schemas.microsoft.com/office/drawing/2014/main" id="{4584A9E7-E5C4-DECE-DEB6-5D8C61783ED4}"/>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13320" name="Picture 1">
            <a:extLst>
              <a:ext uri="{FF2B5EF4-FFF2-40B4-BE49-F238E27FC236}">
                <a16:creationId xmlns:a16="http://schemas.microsoft.com/office/drawing/2014/main" id="{A4C749EA-E0D4-5033-8917-FED4A094A9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438" y="349250"/>
            <a:ext cx="7747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a:extLst>
              <a:ext uri="{FF2B5EF4-FFF2-40B4-BE49-F238E27FC236}">
                <a16:creationId xmlns:a16="http://schemas.microsoft.com/office/drawing/2014/main" id="{659E526D-C7D8-73F2-7FD3-D97BB7845C89}"/>
              </a:ext>
            </a:extLst>
          </p:cNvPr>
          <p:cNvSpPr>
            <a:spLocks noChangeArrowheads="1"/>
          </p:cNvSpPr>
          <p:nvPr/>
        </p:nvSpPr>
        <p:spPr bwMode="auto">
          <a:xfrm>
            <a:off x="563563" y="1458913"/>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5363" name="Rectangle 4">
            <a:extLst>
              <a:ext uri="{FF2B5EF4-FFF2-40B4-BE49-F238E27FC236}">
                <a16:creationId xmlns:a16="http://schemas.microsoft.com/office/drawing/2014/main" id="{B0E36627-9E06-8F2E-E481-94079A8C61C4}"/>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5364" name="WordArt 5">
            <a:extLst>
              <a:ext uri="{FF2B5EF4-FFF2-40B4-BE49-F238E27FC236}">
                <a16:creationId xmlns:a16="http://schemas.microsoft.com/office/drawing/2014/main" id="{9E670A68-F89D-AF7A-AC27-A6787AB0478E}"/>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            St. John Vianney</a:t>
            </a:r>
          </a:p>
          <a:p>
            <a:pPr algn="ctr"/>
            <a:r>
              <a:rPr lang="en-US" sz="3600" b="1" kern="10">
                <a:solidFill>
                  <a:srgbClr val="FFFFFF"/>
                </a:solidFill>
                <a:latin typeface="Tahoma" panose="020B0604030504040204" pitchFamily="34" charset="0"/>
                <a:ea typeface="Tahoma" panose="020B0604030504040204" pitchFamily="34" charset="0"/>
                <a:cs typeface="Tahoma" panose="020B0604030504040204" pitchFamily="34" charset="0"/>
              </a:rPr>
              <a:t>Catholic Primary School</a:t>
            </a:r>
          </a:p>
        </p:txBody>
      </p:sp>
      <p:sp>
        <p:nvSpPr>
          <p:cNvPr id="6150" name="Rectangle 6">
            <a:extLst>
              <a:ext uri="{FF2B5EF4-FFF2-40B4-BE49-F238E27FC236}">
                <a16:creationId xmlns:a16="http://schemas.microsoft.com/office/drawing/2014/main" id="{4E4165E6-6A81-8ACC-4050-193E2DA6368A}"/>
              </a:ext>
            </a:extLst>
          </p:cNvPr>
          <p:cNvSpPr>
            <a:spLocks noChangeArrowheads="1"/>
          </p:cNvSpPr>
          <p:nvPr/>
        </p:nvSpPr>
        <p:spPr bwMode="auto">
          <a:xfrm>
            <a:off x="1206500" y="1458913"/>
            <a:ext cx="3943350" cy="2962275"/>
          </a:xfrm>
          <a:prstGeom prst="rect">
            <a:avLst/>
          </a:prstGeom>
          <a:noFill/>
          <a:ln>
            <a:noFill/>
          </a:ln>
          <a:effectLst/>
        </p:spPr>
        <p:txBody>
          <a:bodyPr>
            <a:spAutoFit/>
          </a:bodyPr>
          <a:lstStyle/>
          <a:p>
            <a:pPr algn="ctr">
              <a:defRPr/>
            </a:pPr>
            <a:r>
              <a:rPr lang="en-GB" sz="3200" b="1" u="sng" dirty="0">
                <a:solidFill>
                  <a:schemeClr val="bg1"/>
                </a:solidFill>
                <a:latin typeface="Calibri Light" panose="020F0302020204030204" pitchFamily="34" charset="0"/>
                <a:cs typeface="Calibri Light" panose="020F0302020204030204" pitchFamily="34" charset="0"/>
              </a:rPr>
              <a:t>Reading VIPERS</a:t>
            </a:r>
          </a:p>
          <a:p>
            <a:pPr algn="ctr">
              <a:defRPr/>
            </a:pPr>
            <a:endParaRPr lang="en-GB" sz="1050" u="sng" dirty="0">
              <a:solidFill>
                <a:schemeClr val="bg1"/>
              </a:solidFill>
              <a:latin typeface="Calibri Light" panose="020F0302020204030204" pitchFamily="34" charset="0"/>
              <a:cs typeface="Calibri Light" panose="020F0302020204030204" pitchFamily="34" charset="0"/>
            </a:endParaRPr>
          </a:p>
          <a:p>
            <a:pPr algn="just">
              <a:defRPr/>
            </a:pPr>
            <a:r>
              <a:rPr lang="en-GB" sz="2000" dirty="0">
                <a:solidFill>
                  <a:schemeClr val="bg1"/>
                </a:solidFill>
                <a:latin typeface="Calibri Light" panose="020F0302020204030204" pitchFamily="34" charset="0"/>
                <a:cs typeface="Calibri Light" panose="020F0302020204030204" pitchFamily="34" charset="0"/>
              </a:rPr>
              <a:t>Reading Vipers is a whole school strategy for teaching the key reading skills as outlined in the National Curriculum. </a:t>
            </a:r>
          </a:p>
          <a:p>
            <a:pPr algn="just">
              <a:defRPr/>
            </a:pPr>
            <a:r>
              <a:rPr lang="en-GB" sz="2000" dirty="0">
                <a:solidFill>
                  <a:schemeClr val="bg1"/>
                </a:solidFill>
                <a:latin typeface="Calibri Light" panose="020F0302020204030204" pitchFamily="34" charset="0"/>
                <a:cs typeface="Calibri Light" panose="020F0302020204030204" pitchFamily="34" charset="0"/>
              </a:rPr>
              <a:t>It ensures that children are accessing and improving in every reading skill.</a:t>
            </a:r>
          </a:p>
          <a:p>
            <a:pPr>
              <a:defRPr/>
            </a:pPr>
            <a:endParaRPr lang="en-US" sz="2400" dirty="0">
              <a:solidFill>
                <a:schemeClr val="bg1"/>
              </a:solidFill>
              <a:latin typeface="+mj-lt"/>
              <a:cs typeface="Tahoma" pitchFamily="34" charset="0"/>
            </a:endParaRPr>
          </a:p>
        </p:txBody>
      </p:sp>
      <p:sp>
        <p:nvSpPr>
          <p:cNvPr id="15366" name="Text Box 7">
            <a:extLst>
              <a:ext uri="{FF2B5EF4-FFF2-40B4-BE49-F238E27FC236}">
                <a16:creationId xmlns:a16="http://schemas.microsoft.com/office/drawing/2014/main" id="{40403610-08BC-14D5-86DA-B4C9762ECD4A}"/>
              </a:ext>
            </a:extLst>
          </p:cNvPr>
          <p:cNvSpPr txBox="1">
            <a:spLocks noChangeArrowheads="1"/>
          </p:cNvSpPr>
          <p:nvPr/>
        </p:nvSpPr>
        <p:spPr bwMode="auto">
          <a:xfrm>
            <a:off x="754063" y="4318000"/>
            <a:ext cx="2471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50000"/>
              </a:spcBef>
              <a:buClrTx/>
              <a:buSzTx/>
              <a:buFontTx/>
              <a:buNone/>
            </a:pPr>
            <a:endParaRPr lang="en-GB" altLang="en-US" sz="1800"/>
          </a:p>
        </p:txBody>
      </p:sp>
      <p:sp>
        <p:nvSpPr>
          <p:cNvPr id="15367" name="Rectangle 10">
            <a:extLst>
              <a:ext uri="{FF2B5EF4-FFF2-40B4-BE49-F238E27FC236}">
                <a16:creationId xmlns:a16="http://schemas.microsoft.com/office/drawing/2014/main" id="{97519635-51E0-8EDC-8225-06C782B3E5D6}"/>
              </a:ext>
            </a:extLst>
          </p:cNvPr>
          <p:cNvSpPr>
            <a:spLocks noChangeArrowheads="1"/>
          </p:cNvSpPr>
          <p:nvPr/>
        </p:nvSpPr>
        <p:spPr bwMode="auto">
          <a:xfrm>
            <a:off x="2136775" y="238125"/>
            <a:ext cx="399097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Tahoma" panose="020B0604030504040204" pitchFamily="34" charset="0"/>
              </a:rPr>
              <a:t>Roman Catholic Diocese of Hexham and Newcastle</a:t>
            </a:r>
            <a:endParaRPr lang="en-US" altLang="en-US" sz="1400">
              <a:solidFill>
                <a:schemeClr val="tx2"/>
              </a:solidFill>
              <a:latin typeface="Tahoma" panose="020B0604030504040204" pitchFamily="34" charset="0"/>
            </a:endParaRPr>
          </a:p>
          <a:p>
            <a:pPr algn="ctr">
              <a:spcBef>
                <a:spcPct val="0"/>
              </a:spcBef>
              <a:buClrTx/>
              <a:buSzTx/>
              <a:buFontTx/>
              <a:buNone/>
            </a:pPr>
            <a:r>
              <a:rPr lang="en-GB" altLang="en-US" sz="1800"/>
              <a:t> </a:t>
            </a:r>
          </a:p>
        </p:txBody>
      </p:sp>
      <p:pic>
        <p:nvPicPr>
          <p:cNvPr id="15368" name="Picture 2" descr="https://www.literacyshedblog.com/uploads/1/2/5/7/12572836/screen-shot-2017-03-20-at-17-29-39_orig.png">
            <a:extLst>
              <a:ext uri="{FF2B5EF4-FFF2-40B4-BE49-F238E27FC236}">
                <a16:creationId xmlns:a16="http://schemas.microsoft.com/office/drawing/2014/main" id="{666F838A-3C53-5124-0C26-FB580699CF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850" y="1497013"/>
            <a:ext cx="3186113"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
            <a:extLst>
              <a:ext uri="{FF2B5EF4-FFF2-40B4-BE49-F238E27FC236}">
                <a16:creationId xmlns:a16="http://schemas.microsoft.com/office/drawing/2014/main" id="{39C660B3-4395-0EA3-0A32-30A58A6C93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5438" y="349250"/>
            <a:ext cx="7747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a:extLst>
              <a:ext uri="{FF2B5EF4-FFF2-40B4-BE49-F238E27FC236}">
                <a16:creationId xmlns:a16="http://schemas.microsoft.com/office/drawing/2014/main" id="{C1A53E67-7A74-9C20-E668-008935865005}"/>
              </a:ext>
            </a:extLst>
          </p:cNvPr>
          <p:cNvSpPr>
            <a:spLocks noChangeArrowheads="1"/>
          </p:cNvSpPr>
          <p:nvPr/>
        </p:nvSpPr>
        <p:spPr bwMode="auto">
          <a:xfrm>
            <a:off x="34925" y="1174750"/>
            <a:ext cx="8794750" cy="5184775"/>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5603" name="WordArt 5">
            <a:extLst>
              <a:ext uri="{FF2B5EF4-FFF2-40B4-BE49-F238E27FC236}">
                <a16:creationId xmlns:a16="http://schemas.microsoft.com/office/drawing/2014/main" id="{B2861A89-96EA-9D2C-DF85-8EE70B9C2E72}"/>
              </a:ext>
            </a:extLst>
          </p:cNvPr>
          <p:cNvSpPr>
            <a:spLocks noChangeArrowheads="1" noChangeShapeType="1" noTextEdit="1"/>
          </p:cNvSpPr>
          <p:nvPr/>
        </p:nvSpPr>
        <p:spPr bwMode="auto">
          <a:xfrm>
            <a:off x="4686300" y="533400"/>
            <a:ext cx="3649663" cy="557213"/>
          </a:xfrm>
          <a:prstGeom prst="rect">
            <a:avLst/>
          </a:prstGeom>
        </p:spPr>
        <p:txBody>
          <a:bodyPr wrap="none" fromWordArt="1">
            <a:prstTxWarp prst="textPlain">
              <a:avLst>
                <a:gd name="adj" fmla="val 50000"/>
              </a:avLst>
            </a:prstTxWarp>
          </a:bodyPr>
          <a:lstStyle/>
          <a:p>
            <a:pPr algn="ctr">
              <a:defRPr/>
            </a:pPr>
            <a:r>
              <a:rPr lang="en-US" sz="3600" b="1" kern="1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St. John </a:t>
            </a:r>
            <a:r>
              <a:rPr lang="en-US" sz="3600" b="1" kern="10" dirty="0" err="1">
                <a:solidFill>
                  <a:srgbClr val="FFFFFF"/>
                </a:solidFill>
                <a:latin typeface="Calibri Light" panose="020F0302020204030204" pitchFamily="34" charset="0"/>
                <a:ea typeface="Tahoma" panose="020B0604030504040204" pitchFamily="34" charset="0"/>
                <a:cs typeface="Calibri Light" panose="020F0302020204030204" pitchFamily="34" charset="0"/>
              </a:rPr>
              <a:t>Vianney</a:t>
            </a:r>
            <a:endPar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a:p>
            <a:pPr algn="ctr">
              <a:defRPr/>
            </a:pPr>
            <a:r>
              <a:rPr lang="en-US"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rPr>
              <a:t>Catholic Primary School</a:t>
            </a:r>
            <a:endParaRPr lang="en-GB" sz="3600" b="1" kern="10" dirty="0">
              <a:solidFill>
                <a:srgbClr val="FFFFFF"/>
              </a:solidFill>
              <a:latin typeface="Calibri Light" panose="020F0302020204030204" pitchFamily="34" charset="0"/>
              <a:ea typeface="Tahoma" panose="020B0604030504040204" pitchFamily="34" charset="0"/>
              <a:cs typeface="Calibri Light" panose="020F0302020204030204" pitchFamily="34" charset="0"/>
            </a:endParaRPr>
          </a:p>
        </p:txBody>
      </p:sp>
      <p:sp>
        <p:nvSpPr>
          <p:cNvPr id="21510" name="Rectangle 6">
            <a:extLst>
              <a:ext uri="{FF2B5EF4-FFF2-40B4-BE49-F238E27FC236}">
                <a16:creationId xmlns:a16="http://schemas.microsoft.com/office/drawing/2014/main" id="{966027B3-4ECF-70EB-E7EC-E56C0B2D2E4B}"/>
              </a:ext>
            </a:extLst>
          </p:cNvPr>
          <p:cNvSpPr>
            <a:spLocks noChangeArrowheads="1"/>
          </p:cNvSpPr>
          <p:nvPr/>
        </p:nvSpPr>
        <p:spPr bwMode="auto">
          <a:xfrm>
            <a:off x="34925" y="1212850"/>
            <a:ext cx="8794750" cy="5348288"/>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GB" altLang="en-US" sz="2800" b="1" u="sng" dirty="0">
                <a:solidFill>
                  <a:schemeClr val="bg1"/>
                </a:solidFill>
                <a:latin typeface="Calibri Light" panose="020F0302020204030204" pitchFamily="34" charset="0"/>
                <a:cs typeface="Calibri Light" panose="020F0302020204030204" pitchFamily="34" charset="0"/>
              </a:rPr>
              <a:t>How to help your child with Reading in KS2</a:t>
            </a:r>
          </a:p>
          <a:p>
            <a:pPr algn="ctr" eaLnBrk="1" hangingPunct="1">
              <a:defRPr/>
            </a:pPr>
            <a:endParaRPr lang="en-GB" altLang="en-US" sz="1200" b="1" u="sng" dirty="0">
              <a:solidFill>
                <a:schemeClr val="bg1"/>
              </a:solidFill>
              <a:latin typeface="Calibri Light" panose="020F0302020204030204" pitchFamily="34" charset="0"/>
              <a:cs typeface="Calibri Light" panose="020F0302020204030204" pitchFamily="34" charset="0"/>
            </a:endParaRPr>
          </a:p>
          <a:p>
            <a:pPr indent="-342900" algn="just" eaLnBrk="1" hangingPunct="1">
              <a:lnSpc>
                <a:spcPct val="90000"/>
              </a:lnSpc>
              <a:buFont typeface="Arial" charset="0"/>
              <a:buChar char="•"/>
              <a:defRPr/>
            </a:pPr>
            <a:r>
              <a:rPr lang="en-US" sz="2100" dirty="0">
                <a:solidFill>
                  <a:schemeClr val="bg1"/>
                </a:solidFill>
                <a:latin typeface="Calibri Light" panose="020F0302020204030204" pitchFamily="34" charset="0"/>
                <a:cs typeface="Calibri Light" panose="020F0302020204030204" pitchFamily="34" charset="0"/>
              </a:rPr>
              <a:t>Use the range of </a:t>
            </a:r>
            <a:r>
              <a:rPr lang="en-US" sz="2100" b="1" dirty="0">
                <a:solidFill>
                  <a:schemeClr val="bg1"/>
                </a:solidFill>
                <a:latin typeface="Calibri Light" panose="020F0302020204030204" pitchFamily="34" charset="0"/>
                <a:cs typeface="Calibri Light" panose="020F0302020204030204" pitchFamily="34" charset="0"/>
              </a:rPr>
              <a:t>VIPERS skills </a:t>
            </a:r>
            <a:r>
              <a:rPr lang="en-US" sz="2100" dirty="0">
                <a:solidFill>
                  <a:schemeClr val="bg1"/>
                </a:solidFill>
                <a:latin typeface="Calibri Light" panose="020F0302020204030204" pitchFamily="34" charset="0"/>
                <a:cs typeface="Calibri Light" panose="020F0302020204030204" pitchFamily="34" charset="0"/>
              </a:rPr>
              <a:t>to discuss your child’s reading books with them:</a:t>
            </a:r>
          </a:p>
          <a:p>
            <a:pPr indent="-342900" algn="just" eaLnBrk="1" hangingPunct="1">
              <a:lnSpc>
                <a:spcPct val="90000"/>
              </a:lnSpc>
              <a:buFont typeface="Arial" charset="0"/>
              <a:buChar char="•"/>
              <a:defRPr/>
            </a:pPr>
            <a:r>
              <a:rPr lang="en-US" sz="2100" b="1" u="sng" dirty="0">
                <a:solidFill>
                  <a:schemeClr val="bg1"/>
                </a:solidFill>
                <a:latin typeface="Calibri Light" panose="020F0302020204030204" pitchFamily="34" charset="0"/>
                <a:cs typeface="Calibri Light" panose="020F0302020204030204" pitchFamily="34" charset="0"/>
              </a:rPr>
              <a:t>Vocabulary</a:t>
            </a:r>
            <a:r>
              <a:rPr lang="en-US" sz="2100" dirty="0">
                <a:solidFill>
                  <a:schemeClr val="bg1"/>
                </a:solidFill>
                <a:latin typeface="Calibri Light" panose="020F0302020204030204" pitchFamily="34" charset="0"/>
                <a:cs typeface="Calibri Light" panose="020F0302020204030204" pitchFamily="34" charset="0"/>
              </a:rPr>
              <a:t> – Discuss the meaning of new and unfamiliar words; discuss why an author has chosen certain words and their effects.</a:t>
            </a:r>
          </a:p>
          <a:p>
            <a:pPr indent="-342900" algn="just" eaLnBrk="1" hangingPunct="1">
              <a:lnSpc>
                <a:spcPct val="90000"/>
              </a:lnSpc>
              <a:buFont typeface="Arial" charset="0"/>
              <a:buChar char="•"/>
              <a:defRPr/>
            </a:pPr>
            <a:r>
              <a:rPr lang="en-US" sz="2100" b="1" u="sng" dirty="0">
                <a:solidFill>
                  <a:schemeClr val="bg1"/>
                </a:solidFill>
                <a:latin typeface="Calibri Light" panose="020F0302020204030204" pitchFamily="34" charset="0"/>
                <a:cs typeface="Calibri Light" panose="020F0302020204030204" pitchFamily="34" charset="0"/>
              </a:rPr>
              <a:t>Inference</a:t>
            </a:r>
            <a:r>
              <a:rPr lang="en-US" sz="2100" dirty="0">
                <a:solidFill>
                  <a:schemeClr val="bg1"/>
                </a:solidFill>
                <a:latin typeface="Calibri Light" panose="020F0302020204030204" pitchFamily="34" charset="0"/>
                <a:cs typeface="Calibri Light" panose="020F0302020204030204" pitchFamily="34" charset="0"/>
              </a:rPr>
              <a:t> – What clues has the author given you about characters, settings and atmosphere in the story? What does this make you think?</a:t>
            </a:r>
          </a:p>
          <a:p>
            <a:pPr indent="-342900" algn="just" eaLnBrk="1" hangingPunct="1">
              <a:lnSpc>
                <a:spcPct val="90000"/>
              </a:lnSpc>
              <a:buFont typeface="Arial" charset="0"/>
              <a:buChar char="•"/>
              <a:defRPr/>
            </a:pPr>
            <a:r>
              <a:rPr lang="en-US" sz="2100" b="1" u="sng" dirty="0">
                <a:solidFill>
                  <a:schemeClr val="bg1"/>
                </a:solidFill>
                <a:latin typeface="Calibri Light" panose="020F0302020204030204" pitchFamily="34" charset="0"/>
                <a:cs typeface="Calibri Light" panose="020F0302020204030204" pitchFamily="34" charset="0"/>
              </a:rPr>
              <a:t>Prediction</a:t>
            </a:r>
            <a:r>
              <a:rPr lang="en-US" sz="2100" dirty="0">
                <a:solidFill>
                  <a:schemeClr val="bg1"/>
                </a:solidFill>
                <a:latin typeface="Calibri Light" panose="020F0302020204030204" pitchFamily="34" charset="0"/>
                <a:cs typeface="Calibri Light" panose="020F0302020204030204" pitchFamily="34" charset="0"/>
              </a:rPr>
              <a:t> – What do you think is going to happen next?</a:t>
            </a:r>
          </a:p>
          <a:p>
            <a:pPr indent="-342900" algn="just" eaLnBrk="1" hangingPunct="1">
              <a:lnSpc>
                <a:spcPct val="90000"/>
              </a:lnSpc>
              <a:buFont typeface="Arial" charset="0"/>
              <a:buChar char="•"/>
              <a:defRPr/>
            </a:pPr>
            <a:r>
              <a:rPr lang="en-US" sz="2100" b="1" u="sng" dirty="0">
                <a:solidFill>
                  <a:schemeClr val="bg1"/>
                </a:solidFill>
                <a:latin typeface="Calibri Light" panose="020F0302020204030204" pitchFamily="34" charset="0"/>
                <a:cs typeface="Calibri Light" panose="020F0302020204030204" pitchFamily="34" charset="0"/>
              </a:rPr>
              <a:t>Explanation/Evaluation</a:t>
            </a:r>
            <a:r>
              <a:rPr lang="en-US" sz="2100" dirty="0">
                <a:solidFill>
                  <a:schemeClr val="bg1"/>
                </a:solidFill>
                <a:latin typeface="Calibri Light" panose="020F0302020204030204" pitchFamily="34" charset="0"/>
                <a:cs typeface="Calibri Light" panose="020F0302020204030204" pitchFamily="34" charset="0"/>
              </a:rPr>
              <a:t> – Why has the author set out the story in this way? Do you like the story so far? Why/why not?</a:t>
            </a:r>
          </a:p>
          <a:p>
            <a:pPr indent="-342900" algn="just" eaLnBrk="1" hangingPunct="1">
              <a:lnSpc>
                <a:spcPct val="90000"/>
              </a:lnSpc>
              <a:buFont typeface="Arial" charset="0"/>
              <a:buChar char="•"/>
              <a:defRPr/>
            </a:pPr>
            <a:r>
              <a:rPr lang="en-US" sz="2100" b="1" u="sng" dirty="0">
                <a:solidFill>
                  <a:schemeClr val="bg1"/>
                </a:solidFill>
                <a:latin typeface="Calibri Light" panose="020F0302020204030204" pitchFamily="34" charset="0"/>
                <a:cs typeface="Calibri Light" panose="020F0302020204030204" pitchFamily="34" charset="0"/>
              </a:rPr>
              <a:t>Retrieval</a:t>
            </a:r>
            <a:r>
              <a:rPr lang="en-US" sz="2100" dirty="0">
                <a:solidFill>
                  <a:schemeClr val="bg1"/>
                </a:solidFill>
                <a:latin typeface="Calibri Light" panose="020F0302020204030204" pitchFamily="34" charset="0"/>
                <a:cs typeface="Calibri Light" panose="020F0302020204030204" pitchFamily="34" charset="0"/>
              </a:rPr>
              <a:t> –  Can your child remember key facts form the story?</a:t>
            </a:r>
          </a:p>
          <a:p>
            <a:pPr indent="-342900" algn="just" eaLnBrk="1" hangingPunct="1">
              <a:lnSpc>
                <a:spcPct val="90000"/>
              </a:lnSpc>
              <a:buFont typeface="Arial" charset="0"/>
              <a:buChar char="•"/>
              <a:defRPr/>
            </a:pPr>
            <a:r>
              <a:rPr lang="en-US" sz="2100" b="1" u="sng" dirty="0" err="1">
                <a:solidFill>
                  <a:schemeClr val="bg1"/>
                </a:solidFill>
                <a:latin typeface="Calibri Light" panose="020F0302020204030204" pitchFamily="34" charset="0"/>
                <a:cs typeface="Calibri Light" panose="020F0302020204030204" pitchFamily="34" charset="0"/>
              </a:rPr>
              <a:t>Summarise</a:t>
            </a:r>
            <a:r>
              <a:rPr lang="en-US" sz="2100" dirty="0">
                <a:solidFill>
                  <a:schemeClr val="bg1"/>
                </a:solidFill>
                <a:latin typeface="Calibri Light" panose="020F0302020204030204" pitchFamily="34" charset="0"/>
                <a:cs typeface="Calibri Light" panose="020F0302020204030204" pitchFamily="34" charset="0"/>
              </a:rPr>
              <a:t> – Ask your child to </a:t>
            </a:r>
            <a:r>
              <a:rPr lang="en-US" sz="2100" dirty="0" err="1">
                <a:solidFill>
                  <a:schemeClr val="bg1"/>
                </a:solidFill>
                <a:latin typeface="Calibri Light" panose="020F0302020204030204" pitchFamily="34" charset="0"/>
                <a:cs typeface="Calibri Light" panose="020F0302020204030204" pitchFamily="34" charset="0"/>
              </a:rPr>
              <a:t>summarise</a:t>
            </a:r>
            <a:r>
              <a:rPr lang="en-US" sz="2100" dirty="0">
                <a:solidFill>
                  <a:schemeClr val="bg1"/>
                </a:solidFill>
                <a:latin typeface="Calibri Light" panose="020F0302020204030204" pitchFamily="34" charset="0"/>
                <a:cs typeface="Calibri Light" panose="020F0302020204030204" pitchFamily="34" charset="0"/>
              </a:rPr>
              <a:t> a chapter or even the whole story. Can they make up a headline, </a:t>
            </a:r>
            <a:r>
              <a:rPr lang="en-US" sz="2100" dirty="0" err="1">
                <a:solidFill>
                  <a:schemeClr val="bg1"/>
                </a:solidFill>
                <a:latin typeface="Calibri Light" panose="020F0302020204030204" pitchFamily="34" charset="0"/>
                <a:cs typeface="Calibri Light" panose="020F0302020204030204" pitchFamily="34" charset="0"/>
              </a:rPr>
              <a:t>summarise</a:t>
            </a:r>
            <a:r>
              <a:rPr lang="en-US" sz="2100" dirty="0">
                <a:solidFill>
                  <a:schemeClr val="bg1"/>
                </a:solidFill>
                <a:latin typeface="Calibri Light" panose="020F0302020204030204" pitchFamily="34" charset="0"/>
                <a:cs typeface="Calibri Light" panose="020F0302020204030204" pitchFamily="34" charset="0"/>
              </a:rPr>
              <a:t> in 10 words or recap the story in one minute?</a:t>
            </a:r>
          </a:p>
          <a:p>
            <a:pPr algn="just" eaLnBrk="1" hangingPunct="1">
              <a:lnSpc>
                <a:spcPct val="90000"/>
              </a:lnSpc>
              <a:defRPr/>
            </a:pPr>
            <a:r>
              <a:rPr lang="en-US" i="1" dirty="0">
                <a:solidFill>
                  <a:schemeClr val="bg1"/>
                </a:solidFill>
                <a:latin typeface="Calibri Light" panose="020F0302020204030204" pitchFamily="34" charset="0"/>
                <a:cs typeface="Calibri Light" panose="020F0302020204030204" pitchFamily="34" charset="0"/>
              </a:rPr>
              <a:t>Even when the children become free readers, they still need to read aloud to an adult regularly and to hear adults reading aloud to them. Examples of questions you can ask your child can be found on our school website.</a:t>
            </a:r>
          </a:p>
          <a:p>
            <a:pPr indent="-342900" eaLnBrk="1" hangingPunct="1">
              <a:lnSpc>
                <a:spcPct val="90000"/>
              </a:lnSpc>
              <a:buFont typeface="Arial" charset="0"/>
              <a:buChar char="•"/>
              <a:defRPr/>
            </a:pPr>
            <a:endParaRPr lang="en-GB" sz="2000" dirty="0">
              <a:solidFill>
                <a:schemeClr val="bg1"/>
              </a:solidFill>
              <a:latin typeface="Comic Sans MS" panose="030F0702030302020204" pitchFamily="66" charset="0"/>
            </a:endParaRPr>
          </a:p>
        </p:txBody>
      </p:sp>
      <p:sp>
        <p:nvSpPr>
          <p:cNvPr id="17413" name="Rectangle 4">
            <a:extLst>
              <a:ext uri="{FF2B5EF4-FFF2-40B4-BE49-F238E27FC236}">
                <a16:creationId xmlns:a16="http://schemas.microsoft.com/office/drawing/2014/main" id="{0F396B38-A022-850F-0319-581779403B69}"/>
              </a:ext>
            </a:extLst>
          </p:cNvPr>
          <p:cNvSpPr>
            <a:spLocks noChangeArrowheads="1"/>
          </p:cNvSpPr>
          <p:nvPr/>
        </p:nvSpPr>
        <p:spPr bwMode="auto">
          <a:xfrm>
            <a:off x="250825" y="260350"/>
            <a:ext cx="931863" cy="868363"/>
          </a:xfrm>
          <a:prstGeom prst="rect">
            <a:avLst/>
          </a:prstGeom>
          <a:noFill/>
          <a:ln w="349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7414" name="Rectangle 10">
            <a:extLst>
              <a:ext uri="{FF2B5EF4-FFF2-40B4-BE49-F238E27FC236}">
                <a16:creationId xmlns:a16="http://schemas.microsoft.com/office/drawing/2014/main" id="{0E516627-E4F8-3B09-5161-F384ADDD422D}"/>
              </a:ext>
            </a:extLst>
          </p:cNvPr>
          <p:cNvSpPr>
            <a:spLocks noChangeArrowheads="1"/>
          </p:cNvSpPr>
          <p:nvPr/>
        </p:nvSpPr>
        <p:spPr bwMode="auto">
          <a:xfrm>
            <a:off x="2312988" y="234950"/>
            <a:ext cx="36385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Calibri Light" panose="020F0302020204030204" pitchFamily="34" charset="0"/>
                <a:cs typeface="Calibri Light" panose="020F0302020204030204" pitchFamily="34" charset="0"/>
              </a:rPr>
              <a:t>Roman Catholic Diocese of Hexham and Newcastle</a:t>
            </a:r>
            <a:endParaRPr lang="en-US" altLang="en-US" sz="1400">
              <a:solidFill>
                <a:schemeClr val="tx2"/>
              </a:solidFill>
              <a:latin typeface="Calibri Light" panose="020F0302020204030204" pitchFamily="34" charset="0"/>
              <a:cs typeface="Calibri Light" panose="020F0302020204030204" pitchFamily="34" charset="0"/>
            </a:endParaRPr>
          </a:p>
          <a:p>
            <a:pPr algn="ctr">
              <a:spcBef>
                <a:spcPct val="0"/>
              </a:spcBef>
              <a:buClrTx/>
              <a:buSzTx/>
              <a:buFontTx/>
              <a:buNone/>
            </a:pPr>
            <a:r>
              <a:rPr lang="en-GB" altLang="en-US" sz="1800"/>
              <a:t> </a:t>
            </a:r>
          </a:p>
        </p:txBody>
      </p:sp>
      <p:pic>
        <p:nvPicPr>
          <p:cNvPr id="17415" name="Picture 1">
            <a:extLst>
              <a:ext uri="{FF2B5EF4-FFF2-40B4-BE49-F238E27FC236}">
                <a16:creationId xmlns:a16="http://schemas.microsoft.com/office/drawing/2014/main" id="{A7A416D3-B33B-4FD2-C405-FC3E719924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01625"/>
            <a:ext cx="4746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a:extLst>
              <a:ext uri="{FF2B5EF4-FFF2-40B4-BE49-F238E27FC236}">
                <a16:creationId xmlns:a16="http://schemas.microsoft.com/office/drawing/2014/main" id="{7B400DCD-A57D-C861-4243-49439395F4D6}"/>
              </a:ext>
            </a:extLst>
          </p:cNvPr>
          <p:cNvSpPr>
            <a:spLocks noChangeArrowheads="1"/>
          </p:cNvSpPr>
          <p:nvPr/>
        </p:nvSpPr>
        <p:spPr bwMode="auto">
          <a:xfrm>
            <a:off x="541338" y="16081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19459" name="WordArt 5">
            <a:extLst>
              <a:ext uri="{FF2B5EF4-FFF2-40B4-BE49-F238E27FC236}">
                <a16:creationId xmlns:a16="http://schemas.microsoft.com/office/drawing/2014/main" id="{866C4825-AA99-61F3-8BA3-1E66F34DDA43}"/>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9460" name="Rectangle 6">
            <a:extLst>
              <a:ext uri="{FF2B5EF4-FFF2-40B4-BE49-F238E27FC236}">
                <a16:creationId xmlns:a16="http://schemas.microsoft.com/office/drawing/2014/main" id="{94454297-D977-840F-E12E-759F850674CA}"/>
              </a:ext>
            </a:extLst>
          </p:cNvPr>
          <p:cNvSpPr>
            <a:spLocks noChangeArrowheads="1"/>
          </p:cNvSpPr>
          <p:nvPr/>
        </p:nvSpPr>
        <p:spPr bwMode="auto">
          <a:xfrm>
            <a:off x="541338" y="1609725"/>
            <a:ext cx="7667625" cy="5140325"/>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r>
              <a:rPr lang="en-GB" altLang="en-US" sz="2000" b="1" u="sng" dirty="0">
                <a:solidFill>
                  <a:schemeClr val="tx2"/>
                </a:solidFill>
                <a:latin typeface="HfW precursive" panose="00000500000000000000" pitchFamily="2" charset="0"/>
                <a:cs typeface="Calibri Light" panose="020F0302020204030204" pitchFamily="34" charset="0"/>
              </a:rPr>
              <a:t>Year 3 Handwriting</a:t>
            </a:r>
          </a:p>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r>
              <a:rPr lang="en-GB" altLang="en-US" sz="2000" dirty="0">
                <a:solidFill>
                  <a:schemeClr val="tx2"/>
                </a:solidFill>
                <a:latin typeface="HfW precursive" panose="00000500000000000000" pitchFamily="2" charset="0"/>
                <a:cs typeface="Calibri Light" panose="020F0302020204030204" pitchFamily="34" charset="0"/>
              </a:rPr>
              <a:t>-This term we are concentrating on the basic skills including handwriting and presentation. </a:t>
            </a:r>
          </a:p>
          <a:p>
            <a:pPr>
              <a:spcBef>
                <a:spcPct val="0"/>
              </a:spcBef>
              <a:buClrTx/>
              <a:buSzTx/>
              <a:buFontTx/>
              <a:buNone/>
              <a:defRPr/>
            </a:pP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r>
              <a:rPr lang="en-GB" altLang="en-US" sz="2000" dirty="0">
                <a:solidFill>
                  <a:schemeClr val="tx2"/>
                </a:solidFill>
                <a:latin typeface="HfW precursive" panose="00000500000000000000" pitchFamily="2" charset="0"/>
                <a:cs typeface="Calibri Light" panose="020F0302020204030204" pitchFamily="34" charset="0"/>
              </a:rPr>
              <a:t>Children need to be have a secure pencil grip and ability to form letters correctly and accurately.</a:t>
            </a:r>
          </a:p>
          <a:p>
            <a:pPr>
              <a:spcBef>
                <a:spcPct val="0"/>
              </a:spcBef>
              <a:buClrTx/>
              <a:buSzTx/>
              <a:buFont typeface="Wingdings" panose="05000000000000000000" pitchFamily="2" charset="2"/>
              <a:buNone/>
              <a:defRPr/>
            </a:pPr>
            <a:endParaRPr lang="en-GB" altLang="en-US" sz="2000"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r>
              <a:rPr lang="en-GB" altLang="en-US" sz="2000" dirty="0">
                <a:solidFill>
                  <a:schemeClr val="tx2"/>
                </a:solidFill>
                <a:latin typeface="HfW precursive" panose="00000500000000000000" pitchFamily="2" charset="0"/>
                <a:cs typeface="Calibri Light" panose="020F0302020204030204" pitchFamily="34" charset="0"/>
              </a:rPr>
              <a:t>Secure handwriting helps with writing stamina, meaning that children will be able to write longer pieces of work when they are ready without tiring. </a:t>
            </a: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4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2800" dirty="0">
              <a:solidFill>
                <a:schemeClr val="tx2"/>
              </a:solidFill>
              <a:latin typeface="HfW precursive" panose="00000500000000000000" pitchFamily="2" charset="0"/>
              <a:cs typeface="Calibri Light" panose="020F0302020204030204" pitchFamily="34" charset="0"/>
            </a:endParaRPr>
          </a:p>
        </p:txBody>
      </p:sp>
      <p:sp>
        <p:nvSpPr>
          <p:cNvPr id="19461" name="Rectangle 12">
            <a:extLst>
              <a:ext uri="{FF2B5EF4-FFF2-40B4-BE49-F238E27FC236}">
                <a16:creationId xmlns:a16="http://schemas.microsoft.com/office/drawing/2014/main" id="{EC7B864B-AD8F-F8E5-9312-764A8171ED92}"/>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42E74705-AA21-C58F-43F9-436C2AAD80F6}"/>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19463" name="Picture 1">
            <a:extLst>
              <a:ext uri="{FF2B5EF4-FFF2-40B4-BE49-F238E27FC236}">
                <a16:creationId xmlns:a16="http://schemas.microsoft.com/office/drawing/2014/main" id="{AFEBD1A9-BF55-EBFA-CCF4-1CB40EC9B1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a:extLst>
              <a:ext uri="{FF2B5EF4-FFF2-40B4-BE49-F238E27FC236}">
                <a16:creationId xmlns:a16="http://schemas.microsoft.com/office/drawing/2014/main" id="{FF50F72A-173E-57E3-6D4A-5DFBED19B017}"/>
              </a:ext>
            </a:extLst>
          </p:cNvPr>
          <p:cNvSpPr>
            <a:spLocks noChangeArrowheads="1"/>
          </p:cNvSpPr>
          <p:nvPr/>
        </p:nvSpPr>
        <p:spPr bwMode="auto">
          <a:xfrm>
            <a:off x="541338" y="16081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1507" name="WordArt 5">
            <a:extLst>
              <a:ext uri="{FF2B5EF4-FFF2-40B4-BE49-F238E27FC236}">
                <a16:creationId xmlns:a16="http://schemas.microsoft.com/office/drawing/2014/main" id="{A96D62D7-1442-3AC3-0600-4D473236BB73}"/>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9460" name="Rectangle 6">
            <a:extLst>
              <a:ext uri="{FF2B5EF4-FFF2-40B4-BE49-F238E27FC236}">
                <a16:creationId xmlns:a16="http://schemas.microsoft.com/office/drawing/2014/main" id="{02A39B84-F34B-88F6-A1BF-2907292D5E2C}"/>
              </a:ext>
            </a:extLst>
          </p:cNvPr>
          <p:cNvSpPr>
            <a:spLocks noChangeArrowheads="1"/>
          </p:cNvSpPr>
          <p:nvPr/>
        </p:nvSpPr>
        <p:spPr bwMode="auto">
          <a:xfrm>
            <a:off x="541338" y="1609725"/>
            <a:ext cx="7667625" cy="2062163"/>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defRPr/>
            </a:pPr>
            <a:r>
              <a:rPr lang="en-GB" altLang="en-US" sz="2000" b="1" u="sng" dirty="0">
                <a:solidFill>
                  <a:schemeClr val="tx2"/>
                </a:solidFill>
                <a:latin typeface="HfW precursive" panose="00000500000000000000" pitchFamily="2" charset="0"/>
                <a:cs typeface="Calibri Light" panose="020F0302020204030204" pitchFamily="34" charset="0"/>
              </a:rPr>
              <a:t>Year 3 Handwriting</a:t>
            </a:r>
          </a:p>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4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2800" dirty="0">
              <a:solidFill>
                <a:schemeClr val="tx2"/>
              </a:solidFill>
              <a:latin typeface="HfW precursive" panose="00000500000000000000" pitchFamily="2" charset="0"/>
              <a:cs typeface="Calibri Light" panose="020F0302020204030204" pitchFamily="34" charset="0"/>
            </a:endParaRPr>
          </a:p>
        </p:txBody>
      </p:sp>
      <p:sp>
        <p:nvSpPr>
          <p:cNvPr id="21509" name="Rectangle 12">
            <a:extLst>
              <a:ext uri="{FF2B5EF4-FFF2-40B4-BE49-F238E27FC236}">
                <a16:creationId xmlns:a16="http://schemas.microsoft.com/office/drawing/2014/main" id="{66043FA9-4ED1-3AF1-6B96-CA5F8A375948}"/>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78A49D88-8D6F-1C81-3042-8E0086CB82F7}"/>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21511" name="Picture 1">
            <a:extLst>
              <a:ext uri="{FF2B5EF4-FFF2-40B4-BE49-F238E27FC236}">
                <a16:creationId xmlns:a16="http://schemas.microsoft.com/office/drawing/2014/main" id="{EB497B7A-5E7D-5E44-D543-B3E62EC527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4">
            <a:extLst>
              <a:ext uri="{FF2B5EF4-FFF2-40B4-BE49-F238E27FC236}">
                <a16:creationId xmlns:a16="http://schemas.microsoft.com/office/drawing/2014/main" id="{1D4467CB-4C02-E6FA-0AC3-8CDDD13061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6113" y="2463800"/>
            <a:ext cx="7500937" cy="152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2">
            <a:extLst>
              <a:ext uri="{FF2B5EF4-FFF2-40B4-BE49-F238E27FC236}">
                <a16:creationId xmlns:a16="http://schemas.microsoft.com/office/drawing/2014/main" id="{4CD8AB6D-1EA4-3E6D-FF0C-89AF650579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113" y="4119563"/>
            <a:ext cx="7500937"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a:extLst>
              <a:ext uri="{FF2B5EF4-FFF2-40B4-BE49-F238E27FC236}">
                <a16:creationId xmlns:a16="http://schemas.microsoft.com/office/drawing/2014/main" id="{B7369BCB-4839-D453-8DF8-9FD90DA11DC7}"/>
              </a:ext>
            </a:extLst>
          </p:cNvPr>
          <p:cNvSpPr>
            <a:spLocks noChangeArrowheads="1"/>
          </p:cNvSpPr>
          <p:nvPr/>
        </p:nvSpPr>
        <p:spPr bwMode="auto">
          <a:xfrm>
            <a:off x="541338" y="1608138"/>
            <a:ext cx="7848600" cy="4608512"/>
          </a:xfrm>
          <a:prstGeom prst="roundRect">
            <a:avLst>
              <a:gd name="adj" fmla="val 16667"/>
            </a:avLst>
          </a:prstGeom>
          <a:solidFill>
            <a:schemeClr val="folHlink"/>
          </a:solidFill>
          <a:ln w="9525">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800"/>
          </a:p>
        </p:txBody>
      </p:sp>
      <p:sp>
        <p:nvSpPr>
          <p:cNvPr id="23555" name="WordArt 5">
            <a:extLst>
              <a:ext uri="{FF2B5EF4-FFF2-40B4-BE49-F238E27FC236}">
                <a16:creationId xmlns:a16="http://schemas.microsoft.com/office/drawing/2014/main" id="{5CCB1498-20E2-8533-01CA-91547FEE9F4F}"/>
              </a:ext>
            </a:extLst>
          </p:cNvPr>
          <p:cNvSpPr>
            <a:spLocks noChangeArrowheads="1" noChangeShapeType="1" noTextEdit="1"/>
          </p:cNvSpPr>
          <p:nvPr/>
        </p:nvSpPr>
        <p:spPr bwMode="auto">
          <a:xfrm>
            <a:off x="4686300" y="533400"/>
            <a:ext cx="3649663" cy="5572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FFFFFF"/>
                </a:solidFill>
                <a:latin typeface="SassoonPrimaryInfant"/>
              </a:rPr>
              <a:t>            St. John Vianney</a:t>
            </a:r>
          </a:p>
          <a:p>
            <a:pPr algn="ctr"/>
            <a:r>
              <a:rPr lang="en-US" sz="3600" b="1" kern="10">
                <a:solidFill>
                  <a:srgbClr val="FFFFFF"/>
                </a:solidFill>
                <a:latin typeface="SassoonPrimaryInfant"/>
              </a:rPr>
              <a:t>Catholic Primary School</a:t>
            </a:r>
          </a:p>
        </p:txBody>
      </p:sp>
      <p:sp>
        <p:nvSpPr>
          <p:cNvPr id="19460" name="Rectangle 6">
            <a:extLst>
              <a:ext uri="{FF2B5EF4-FFF2-40B4-BE49-F238E27FC236}">
                <a16:creationId xmlns:a16="http://schemas.microsoft.com/office/drawing/2014/main" id="{B53ED6AD-92BC-1A4E-7BCD-EB4A42F66195}"/>
              </a:ext>
            </a:extLst>
          </p:cNvPr>
          <p:cNvSpPr>
            <a:spLocks noChangeArrowheads="1"/>
          </p:cNvSpPr>
          <p:nvPr/>
        </p:nvSpPr>
        <p:spPr bwMode="auto">
          <a:xfrm>
            <a:off x="541338" y="1609725"/>
            <a:ext cx="7667625" cy="4832350"/>
          </a:xfrm>
          <a:prstGeom prst="rect">
            <a:avLst/>
          </a:prstGeom>
          <a:noFill/>
          <a:ln>
            <a:noFill/>
          </a:ln>
          <a:effec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defRPr/>
            </a:pPr>
            <a:r>
              <a:rPr lang="en-GB" altLang="en-US" sz="2000" b="1" u="sng" dirty="0">
                <a:solidFill>
                  <a:schemeClr val="tx2"/>
                </a:solidFill>
                <a:latin typeface="HfW precursive" panose="00000500000000000000" pitchFamily="2" charset="0"/>
                <a:cs typeface="Calibri Light" panose="020F0302020204030204" pitchFamily="34" charset="0"/>
              </a:rPr>
              <a:t>Year 3 Spelling</a:t>
            </a:r>
          </a:p>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r>
              <a:rPr lang="en-GB" altLang="en-US" sz="2000" dirty="0">
                <a:solidFill>
                  <a:schemeClr val="tx2"/>
                </a:solidFill>
                <a:latin typeface="HfW precursive" panose="00000500000000000000" pitchFamily="2" charset="0"/>
                <a:cs typeface="Calibri Light" panose="020F0302020204030204" pitchFamily="34" charset="0"/>
              </a:rPr>
              <a:t>Spelling tests take place every Friday in class.</a:t>
            </a:r>
          </a:p>
          <a:p>
            <a:pPr>
              <a:spcBef>
                <a:spcPct val="0"/>
              </a:spcBef>
              <a:buClrTx/>
              <a:buSzTx/>
              <a:buFontTx/>
              <a:buNone/>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r>
              <a:rPr lang="en-GB" altLang="en-US" sz="2000" dirty="0">
                <a:solidFill>
                  <a:schemeClr val="tx2"/>
                </a:solidFill>
                <a:latin typeface="HfW precursive" panose="00000500000000000000" pitchFamily="2" charset="0"/>
                <a:cs typeface="Calibri Light" panose="020F0302020204030204" pitchFamily="34" charset="0"/>
              </a:rPr>
              <a:t>To help your child learn their weekly spellings you can play games on Ed Shed. </a:t>
            </a:r>
          </a:p>
          <a:p>
            <a:pPr>
              <a:spcBef>
                <a:spcPct val="0"/>
              </a:spcBef>
              <a:buClrTx/>
              <a:buSzTx/>
              <a:buFontTx/>
              <a:buNone/>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spcBef>
                <a:spcPct val="0"/>
              </a:spcBef>
              <a:buClrTx/>
              <a:buSzTx/>
              <a:buFontTx/>
              <a:buNone/>
              <a:defRPr/>
            </a:pPr>
            <a:r>
              <a:rPr lang="en-GB" altLang="en-US" sz="2000" dirty="0">
                <a:solidFill>
                  <a:schemeClr val="tx2"/>
                </a:solidFill>
                <a:latin typeface="HfW precursive" panose="00000500000000000000" pitchFamily="2" charset="0"/>
                <a:cs typeface="Calibri Light" panose="020F0302020204030204" pitchFamily="34" charset="0"/>
              </a:rPr>
              <a:t>Your child will be provided with a username and password for Ed Shed. It is a fun and engaging way to support spelling practise.</a:t>
            </a:r>
          </a:p>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GB" altLang="en-US" sz="2000" b="1" u="sng" dirty="0">
              <a:solidFill>
                <a:schemeClr val="tx2"/>
              </a:solidFill>
              <a:latin typeface="HfW precursive" panose="00000500000000000000" pitchFamily="2" charset="0"/>
              <a:cs typeface="Calibri Light" panose="020F0302020204030204" pitchFamily="34" charset="0"/>
            </a:endParaRPr>
          </a:p>
          <a:p>
            <a:pPr marL="342900" indent="-342900">
              <a:spcBef>
                <a:spcPct val="0"/>
              </a:spcBef>
              <a:buClrTx/>
              <a:buSzTx/>
              <a:buFontTx/>
              <a:buChar char="-"/>
              <a:defRPr/>
            </a:pPr>
            <a:endParaRPr lang="en-GB" altLang="en-US" sz="2000"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4000" b="1" u="sng" dirty="0">
              <a:solidFill>
                <a:schemeClr val="tx2"/>
              </a:solidFill>
              <a:latin typeface="HfW precursive" panose="00000500000000000000" pitchFamily="2" charset="0"/>
              <a:cs typeface="Calibri Light" panose="020F0302020204030204" pitchFamily="34" charset="0"/>
            </a:endParaRPr>
          </a:p>
          <a:p>
            <a:pPr algn="ctr">
              <a:spcBef>
                <a:spcPct val="0"/>
              </a:spcBef>
              <a:buClrTx/>
              <a:buSzTx/>
              <a:buFontTx/>
              <a:buNone/>
              <a:defRPr/>
            </a:pPr>
            <a:endParaRPr lang="en-US" altLang="en-US" sz="2800" dirty="0">
              <a:solidFill>
                <a:schemeClr val="tx2"/>
              </a:solidFill>
              <a:latin typeface="HfW precursive" panose="00000500000000000000" pitchFamily="2" charset="0"/>
              <a:cs typeface="Calibri Light" panose="020F0302020204030204" pitchFamily="34" charset="0"/>
            </a:endParaRPr>
          </a:p>
        </p:txBody>
      </p:sp>
      <p:sp>
        <p:nvSpPr>
          <p:cNvPr id="23557" name="Rectangle 12">
            <a:extLst>
              <a:ext uri="{FF2B5EF4-FFF2-40B4-BE49-F238E27FC236}">
                <a16:creationId xmlns:a16="http://schemas.microsoft.com/office/drawing/2014/main" id="{0A3132B6-A023-ACC8-8E34-2BEB80EB6145}"/>
              </a:ext>
            </a:extLst>
          </p:cNvPr>
          <p:cNvSpPr>
            <a:spLocks noChangeArrowheads="1"/>
          </p:cNvSpPr>
          <p:nvPr/>
        </p:nvSpPr>
        <p:spPr bwMode="auto">
          <a:xfrm>
            <a:off x="2284413" y="234950"/>
            <a:ext cx="36957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GB" altLang="en-US" sz="1400">
                <a:solidFill>
                  <a:schemeClr val="tx2"/>
                </a:solidFill>
                <a:latin typeface="SassoonPrimaryInfant" pitchFamily="2" charset="0"/>
                <a:cs typeface="Calibri Light" panose="020F0302020204030204" pitchFamily="34" charset="0"/>
              </a:rPr>
              <a:t>Roman Catholic Diocese of Hexham and Newcastle</a:t>
            </a:r>
            <a:endParaRPr lang="en-US" altLang="en-US" sz="1400">
              <a:solidFill>
                <a:schemeClr val="tx2"/>
              </a:solidFill>
              <a:latin typeface="SassoonPrimaryInfant" pitchFamily="2" charset="0"/>
              <a:cs typeface="Calibri Light" panose="020F0302020204030204" pitchFamily="34" charset="0"/>
            </a:endParaRPr>
          </a:p>
          <a:p>
            <a:pPr algn="ctr">
              <a:spcBef>
                <a:spcPct val="0"/>
              </a:spcBef>
              <a:buClrTx/>
              <a:buSzTx/>
              <a:buFontTx/>
              <a:buNone/>
            </a:pPr>
            <a:r>
              <a:rPr lang="en-GB" altLang="en-US" sz="1800">
                <a:latin typeface="Calibri Light" panose="020F0302020204030204" pitchFamily="34" charset="0"/>
                <a:cs typeface="Calibri Light" panose="020F0302020204030204" pitchFamily="34" charset="0"/>
              </a:rPr>
              <a:t> </a:t>
            </a:r>
          </a:p>
        </p:txBody>
      </p:sp>
      <p:sp>
        <p:nvSpPr>
          <p:cNvPr id="90127" name="Rectangle 15">
            <a:extLst>
              <a:ext uri="{FF2B5EF4-FFF2-40B4-BE49-F238E27FC236}">
                <a16:creationId xmlns:a16="http://schemas.microsoft.com/office/drawing/2014/main" id="{B0AF2CFA-36D4-E02F-4744-E5E3F42ADA3A}"/>
              </a:ext>
            </a:extLst>
          </p:cNvPr>
          <p:cNvSpPr>
            <a:spLocks noChangeArrowheads="1"/>
          </p:cNvSpPr>
          <p:nvPr/>
        </p:nvSpPr>
        <p:spPr bwMode="auto">
          <a:xfrm>
            <a:off x="1525588" y="3990975"/>
            <a:ext cx="55419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accent1"/>
              </a:buClr>
              <a:buSzPct val="7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hlink"/>
              </a:buClr>
              <a:buSzPct val="6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bg2"/>
              </a:buClr>
              <a:buSzPct val="4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SzPct val="4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endParaRPr lang="en-GB" altLang="en-US" sz="1200">
              <a:solidFill>
                <a:schemeClr val="bg1"/>
              </a:solidFill>
              <a:latin typeface="Tahoma" panose="020B0604030504040204" pitchFamily="34" charset="0"/>
            </a:endParaRPr>
          </a:p>
        </p:txBody>
      </p:sp>
      <p:pic>
        <p:nvPicPr>
          <p:cNvPr id="23559" name="Picture 1">
            <a:extLst>
              <a:ext uri="{FF2B5EF4-FFF2-40B4-BE49-F238E27FC236}">
                <a16:creationId xmlns:a16="http://schemas.microsoft.com/office/drawing/2014/main" id="{2F1813C8-B7F1-DE9F-9B76-9001EE76CD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300" y="300038"/>
            <a:ext cx="8112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2">
            <a:extLst>
              <a:ext uri="{FF2B5EF4-FFF2-40B4-BE49-F238E27FC236}">
                <a16:creationId xmlns:a16="http://schemas.microsoft.com/office/drawing/2014/main" id="{FE39BE95-1F35-ECA3-4599-72DD2ABE3D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0263" y="4951413"/>
            <a:ext cx="4056062" cy="104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nodePh="1">
                                  <p:stCondLst>
                                    <p:cond delay="0"/>
                                  </p:stCondLst>
                                  <p:endCondLst>
                                    <p:cond evt="begin" delay="0">
                                      <p:tn val="5"/>
                                    </p:cond>
                                  </p:endCondLst>
                                  <p:childTnLst>
                                    <p:set>
                                      <p:cBhvr>
                                        <p:cTn id="6" dur="1" fill="hold">
                                          <p:stCondLst>
                                            <p:cond delay="0"/>
                                          </p:stCondLst>
                                        </p:cTn>
                                        <p:tgtEl>
                                          <p:spTgt spid="90127"/>
                                        </p:tgtEl>
                                        <p:attrNameLst>
                                          <p:attrName>style.visibility</p:attrName>
                                        </p:attrNameLst>
                                      </p:cBhvr>
                                      <p:to>
                                        <p:strVal val="visible"/>
                                      </p:to>
                                    </p:set>
                                    <p:animEffect transition="in" filter="dissolve">
                                      <p:cBhvr>
                                        <p:cTn id="7" dur="500"/>
                                        <p:tgtEl>
                                          <p:spTgt spid="90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7" grpId="0" autoUpdateAnimBg="0"/>
    </p:bld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6081e90-7fca-4593-b367-80b4aed56e9b"/>
    <lcf76f155ced4ddcb4097134ff3c332f xmlns="0ac9e865-81b4-401a-981f-0893c1b4940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2380F4CAE2B846B374175DC53680B0" ma:contentTypeVersion="13" ma:contentTypeDescription="Create a new document." ma:contentTypeScope="" ma:versionID="fb4bfeab650c1bba5e436176b2a17860">
  <xsd:schema xmlns:xsd="http://www.w3.org/2001/XMLSchema" xmlns:xs="http://www.w3.org/2001/XMLSchema" xmlns:p="http://schemas.microsoft.com/office/2006/metadata/properties" xmlns:ns2="0ac9e865-81b4-401a-981f-0893c1b49406" xmlns:ns3="e6081e90-7fca-4593-b367-80b4aed56e9b" targetNamespace="http://schemas.microsoft.com/office/2006/metadata/properties" ma:root="true" ma:fieldsID="29193c923cc2c700e166835b4df3a493" ns2:_="" ns3:_="">
    <xsd:import namespace="0ac9e865-81b4-401a-981f-0893c1b49406"/>
    <xsd:import namespace="e6081e90-7fca-4593-b367-80b4aed56e9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c9e865-81b4-401a-981f-0893c1b49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0948835-340a-4688-a36f-9672f0a84f2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081e90-7fca-4593-b367-80b4aed56e9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c8795f78-cdc7-468b-b33c-e782fc3e0751}" ma:internalName="TaxCatchAll" ma:showField="CatchAllData" ma:web="e6081e90-7fca-4593-b367-80b4aed56e9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99AC30-89CC-4696-99AC-65D56D1DA081}">
  <ds:schemaRefs>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 ds:uri="0ac9e865-81b4-401a-981f-0893c1b49406"/>
    <ds:schemaRef ds:uri="http://schemas.openxmlformats.org/package/2006/metadata/core-properties"/>
    <ds:schemaRef ds:uri="e6081e90-7fca-4593-b367-80b4aed56e9b"/>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9E0FDAD-B1D2-4FCF-B305-895F77F9BD62}">
  <ds:schemaRefs>
    <ds:schemaRef ds:uri="http://schemas.microsoft.com/sharepoint/v3/contenttype/forms"/>
  </ds:schemaRefs>
</ds:datastoreItem>
</file>

<file path=customXml/itemProps3.xml><?xml version="1.0" encoding="utf-8"?>
<ds:datastoreItem xmlns:ds="http://schemas.openxmlformats.org/officeDocument/2006/customXml" ds:itemID="{C076A1E0-5F77-4D3C-BB5A-7696C6F23F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c9e865-81b4-401a-981f-0893c1b49406"/>
    <ds:schemaRef ds:uri="e6081e90-7fca-4593-b367-80b4aed56e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Radial</Template>
  <TotalTime>0</TotalTime>
  <Words>2033</Words>
  <Application>Microsoft Office PowerPoint</Application>
  <PresentationFormat>On-screen Show (4:3)</PresentationFormat>
  <Paragraphs>338</Paragraphs>
  <Slides>27</Slides>
  <Notes>25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Arial</vt:lpstr>
      <vt:lpstr>Arial Black</vt:lpstr>
      <vt:lpstr>Calibri Light</vt:lpstr>
      <vt:lpstr>Comic Sans MS</vt:lpstr>
      <vt:lpstr>HfW precursive</vt:lpstr>
      <vt:lpstr>SassoonPrimaryInfant</vt:lpstr>
      <vt:lpstr>Tahoma</vt:lpstr>
      <vt:lpstr>Times New Roman</vt:lpstr>
      <vt:lpstr>Trebuchet MS</vt:lpstr>
      <vt:lpstr>Wingdings</vt:lpstr>
      <vt:lpstr>Radial</vt:lpstr>
      <vt:lpstr>2_Radial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City of Newcastle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ara</dc:creator>
  <cp:lastModifiedBy>Claire Meldrum</cp:lastModifiedBy>
  <cp:revision>189</cp:revision>
  <cp:lastPrinted>2022-09-27T14:13:15Z</cp:lastPrinted>
  <dcterms:created xsi:type="dcterms:W3CDTF">2006-03-08T08:23:00Z</dcterms:created>
  <dcterms:modified xsi:type="dcterms:W3CDTF">2025-10-06T08:52:50Z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0x0101003B2380F4CAE2B846B374175DC53680B0</vt:lpwstr>
  </property>
  <property fmtid="{D5CDD505-2E9C-101B-9397-08002B2CF9AE}" pid="3" name="TaxCatchAll">
    <vt:lpwstr/>
  </property>
  <property fmtid="{D5CDD505-2E9C-101B-9397-08002B2CF9AE}" pid="4" name="lcf76f155ced4ddcb4097134ff3c332f">
    <vt:lpwstr/>
  </property>
</Properties>
</file>