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825" r:id="rId5"/>
    <p:sldMasterId id="2147484823" r:id="rId6"/>
  </p:sldMasterIdLst>
  <p:notesMasterIdLst>
    <p:notesMasterId r:id="rId39"/>
  </p:notesMasterIdLst>
  <p:handoutMasterIdLst>
    <p:handoutMasterId r:id="rId40"/>
  </p:handoutMasterIdLst>
  <p:sldIdLst>
    <p:sldId id="267" r:id="rId7"/>
    <p:sldId id="296" r:id="rId8"/>
    <p:sldId id="278" r:id="rId9"/>
    <p:sldId id="268" r:id="rId10"/>
    <p:sldId id="314" r:id="rId11"/>
    <p:sldId id="297" r:id="rId12"/>
    <p:sldId id="303" r:id="rId13"/>
    <p:sldId id="304" r:id="rId14"/>
    <p:sldId id="291" r:id="rId15"/>
    <p:sldId id="292" r:id="rId16"/>
    <p:sldId id="305" r:id="rId17"/>
    <p:sldId id="320" r:id="rId18"/>
    <p:sldId id="318" r:id="rId19"/>
    <p:sldId id="290" r:id="rId20"/>
    <p:sldId id="306" r:id="rId21"/>
    <p:sldId id="311" r:id="rId22"/>
    <p:sldId id="310" r:id="rId23"/>
    <p:sldId id="295" r:id="rId24"/>
    <p:sldId id="289" r:id="rId25"/>
    <p:sldId id="300" r:id="rId26"/>
    <p:sldId id="301" r:id="rId27"/>
    <p:sldId id="302" r:id="rId28"/>
    <p:sldId id="283" r:id="rId29"/>
    <p:sldId id="299" r:id="rId30"/>
    <p:sldId id="277" r:id="rId31"/>
    <p:sldId id="286" r:id="rId32"/>
    <p:sldId id="285" r:id="rId33"/>
    <p:sldId id="313" r:id="rId34"/>
    <p:sldId id="280" r:id="rId35"/>
    <p:sldId id="307" r:id="rId36"/>
    <p:sldId id="321" r:id="rId37"/>
    <p:sldId id="308"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94364" autoAdjust="0"/>
  </p:normalViewPr>
  <p:slideViewPr>
    <p:cSldViewPr snapToGrid="0">
      <p:cViewPr varScale="1">
        <p:scale>
          <a:sx n="104" d="100"/>
          <a:sy n="104" d="100"/>
        </p:scale>
        <p:origin x="1422" y="108"/>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A8E8F52-69F6-55F5-5B94-9C199BA2ACB8}"/>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5F601D2B-24E0-4375-3981-E2CF6EA613E7}"/>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9ACF689D-E56E-209D-B240-4FF31FB54E21}"/>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5EEEEDAB-8DFF-0FBC-35E6-598CDD0A3941}"/>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9B2BB8D-EDD2-4C09-A9D5-82B19153B92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08DA883-0B7B-F64D-AA05-704757527F14}"/>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F6222375-CA8F-79D1-4233-E549D04C42E6}"/>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412" name="Rectangle 4">
            <a:extLst>
              <a:ext uri="{FF2B5EF4-FFF2-40B4-BE49-F238E27FC236}">
                <a16:creationId xmlns:a16="http://schemas.microsoft.com/office/drawing/2014/main" id="{023DA24A-AAF1-1307-552D-6D946B22F89B}"/>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DD54C2F9-A6CE-B8A6-436C-A6BE18ABB8BE}"/>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608F381C-4203-319D-B4AF-3C8FBF83BAFC}"/>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3875E7B1-F87B-1952-38D3-549B14414BC9}"/>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F15A18-B4E1-42ED-9412-FD9758D96E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6E037C5-BAB0-0F59-CF8E-5C29A1E262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566556-7429-443C-B27C-34C9DB9D2CEC}" type="slidenum">
              <a:rPr lang="en-US" altLang="en-US" smtClean="0"/>
              <a:pPr/>
              <a:t>1</a:t>
            </a:fld>
            <a:endParaRPr lang="en-US" altLang="en-US"/>
          </a:p>
        </p:txBody>
      </p:sp>
      <p:sp>
        <p:nvSpPr>
          <p:cNvPr id="20483" name="Rectangle 2">
            <a:extLst>
              <a:ext uri="{FF2B5EF4-FFF2-40B4-BE49-F238E27FC236}">
                <a16:creationId xmlns:a16="http://schemas.microsoft.com/office/drawing/2014/main" id="{D7EF8F35-3DB2-1946-708D-90AB1CEE3B8E}"/>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7718DBD3-6422-A8AA-16F9-7971728D05C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A5AC9E4-C4CA-42C9-E25F-5C2E5FBAB75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9E977DD-510C-4D6C-B331-83674B8C3099}" type="slidenum">
              <a:rPr lang="en-US" altLang="en-US" sz="1200"/>
              <a:pPr algn="r" eaLnBrk="1" hangingPunct="1"/>
              <a:t>11</a:t>
            </a:fld>
            <a:endParaRPr lang="en-US" altLang="en-US" sz="1200"/>
          </a:p>
        </p:txBody>
      </p:sp>
      <p:sp>
        <p:nvSpPr>
          <p:cNvPr id="39939" name="Rectangle 2">
            <a:extLst>
              <a:ext uri="{FF2B5EF4-FFF2-40B4-BE49-F238E27FC236}">
                <a16:creationId xmlns:a16="http://schemas.microsoft.com/office/drawing/2014/main" id="{DBD2E088-4E4D-D91F-8AF4-B06DA9905D1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DC011F8-0AB8-A4BF-283C-C02ADCEDC94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1E95C58-D9B7-7B4F-FC82-07476E03646C}"/>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BC625CC-BB9F-420D-80E0-AA4872738D60}" type="slidenum">
              <a:rPr lang="en-US" altLang="en-US" sz="1200">
                <a:solidFill>
                  <a:srgbClr val="000000"/>
                </a:solidFill>
              </a:rPr>
              <a:pPr algn="r" eaLnBrk="1" hangingPunct="1"/>
              <a:t>12</a:t>
            </a:fld>
            <a:endParaRPr lang="en-US" altLang="en-US" sz="1200">
              <a:solidFill>
                <a:srgbClr val="000000"/>
              </a:solidFill>
            </a:endParaRPr>
          </a:p>
        </p:txBody>
      </p:sp>
      <p:sp>
        <p:nvSpPr>
          <p:cNvPr id="41987" name="Rectangle 2">
            <a:extLst>
              <a:ext uri="{FF2B5EF4-FFF2-40B4-BE49-F238E27FC236}">
                <a16:creationId xmlns:a16="http://schemas.microsoft.com/office/drawing/2014/main" id="{9DFF78FA-97ED-C03B-9416-5150F7BA2B0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825AD57-7E9F-E451-9071-FD56B10ED23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D9F9516-3848-30D4-0811-2E2334C87914}"/>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67B64D2-D48F-4AAE-BF08-A24FC5283A46}" type="slidenum">
              <a:rPr lang="en-US" altLang="en-US" sz="1200"/>
              <a:pPr algn="r" eaLnBrk="1" hangingPunct="1"/>
              <a:t>13</a:t>
            </a:fld>
            <a:endParaRPr lang="en-US" altLang="en-US" sz="1200"/>
          </a:p>
        </p:txBody>
      </p:sp>
      <p:sp>
        <p:nvSpPr>
          <p:cNvPr id="44035" name="Rectangle 2">
            <a:extLst>
              <a:ext uri="{FF2B5EF4-FFF2-40B4-BE49-F238E27FC236}">
                <a16:creationId xmlns:a16="http://schemas.microsoft.com/office/drawing/2014/main" id="{B35E7C58-0D99-27C7-F918-AF0877EFB25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D49ED50D-0DCD-0CBA-82F6-60526D1E72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8231B13-1AB8-A5B4-C0E8-080013095AC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89F3749-C925-4D32-9094-0E15AEFD4863}" type="slidenum">
              <a:rPr lang="en-US" altLang="en-US" sz="1200"/>
              <a:pPr algn="r" eaLnBrk="1" hangingPunct="1"/>
              <a:t>14</a:t>
            </a:fld>
            <a:endParaRPr lang="en-US" altLang="en-US" sz="1200"/>
          </a:p>
        </p:txBody>
      </p:sp>
      <p:sp>
        <p:nvSpPr>
          <p:cNvPr id="46083" name="Rectangle 2">
            <a:extLst>
              <a:ext uri="{FF2B5EF4-FFF2-40B4-BE49-F238E27FC236}">
                <a16:creationId xmlns:a16="http://schemas.microsoft.com/office/drawing/2014/main" id="{6549F82F-20A8-CA31-855C-3286E641021B}"/>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654C872E-FA1F-6EBE-CF50-2EE3202289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5DE09A5-32AA-6CA4-CD4C-C2E13B117852}"/>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37B1467-A865-422D-A612-329D61393E59}" type="slidenum">
              <a:rPr lang="en-US" altLang="en-US" sz="1200"/>
              <a:pPr algn="r" eaLnBrk="1" hangingPunct="1"/>
              <a:t>15</a:t>
            </a:fld>
            <a:endParaRPr lang="en-US" altLang="en-US" sz="1200"/>
          </a:p>
        </p:txBody>
      </p:sp>
      <p:sp>
        <p:nvSpPr>
          <p:cNvPr id="48131" name="Rectangle 2">
            <a:extLst>
              <a:ext uri="{FF2B5EF4-FFF2-40B4-BE49-F238E27FC236}">
                <a16:creationId xmlns:a16="http://schemas.microsoft.com/office/drawing/2014/main" id="{CD6AE11C-F962-552A-4533-88063D60C47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267D777-176E-8330-18EA-1D91240809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EB36FEB-366C-5D7E-D117-5BCA5F355449}"/>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1C9778-6AD0-4B40-9157-B2810E2BAC51}" type="slidenum">
              <a:rPr lang="en-US" altLang="en-US" sz="1200"/>
              <a:pPr algn="r" eaLnBrk="1" hangingPunct="1"/>
              <a:t>16</a:t>
            </a:fld>
            <a:endParaRPr lang="en-US" altLang="en-US" sz="1200"/>
          </a:p>
        </p:txBody>
      </p:sp>
      <p:sp>
        <p:nvSpPr>
          <p:cNvPr id="50179" name="Rectangle 2">
            <a:extLst>
              <a:ext uri="{FF2B5EF4-FFF2-40B4-BE49-F238E27FC236}">
                <a16:creationId xmlns:a16="http://schemas.microsoft.com/office/drawing/2014/main" id="{428C6EE3-80BB-C7CF-1D5C-4902ACFE7EC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4F2E339-30AF-CE2E-75B1-CCF4147688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123B07A-C03C-7559-2343-7AA790764AE7}"/>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FA8E2E1-B755-4984-A45B-0B560EEFAB95}" type="slidenum">
              <a:rPr lang="en-US" altLang="en-US" sz="1200"/>
              <a:pPr algn="r" eaLnBrk="1" hangingPunct="1"/>
              <a:t>17</a:t>
            </a:fld>
            <a:endParaRPr lang="en-US" altLang="en-US" sz="1200"/>
          </a:p>
        </p:txBody>
      </p:sp>
      <p:sp>
        <p:nvSpPr>
          <p:cNvPr id="52227" name="Rectangle 2">
            <a:extLst>
              <a:ext uri="{FF2B5EF4-FFF2-40B4-BE49-F238E27FC236}">
                <a16:creationId xmlns:a16="http://schemas.microsoft.com/office/drawing/2014/main" id="{0CD4C042-4946-67B7-F2BB-6247F0CBD65E}"/>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453770E8-0390-33C6-DE3A-6AD0A0DC26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87D0AA3-61DD-1E08-0E5F-A1EBA070E5C5}"/>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C895EE0-554A-4584-9342-53FABC0E20EF}" type="slidenum">
              <a:rPr lang="en-US" altLang="en-US" sz="1200"/>
              <a:pPr algn="r" eaLnBrk="1" hangingPunct="1"/>
              <a:t>18</a:t>
            </a:fld>
            <a:endParaRPr lang="en-US" altLang="en-US" sz="1200"/>
          </a:p>
        </p:txBody>
      </p:sp>
      <p:sp>
        <p:nvSpPr>
          <p:cNvPr id="54275" name="Rectangle 2">
            <a:extLst>
              <a:ext uri="{FF2B5EF4-FFF2-40B4-BE49-F238E27FC236}">
                <a16:creationId xmlns:a16="http://schemas.microsoft.com/office/drawing/2014/main" id="{B3A4B129-0D61-F4D4-C208-A458461C5B9E}"/>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860A3A3-A973-6061-B615-5C97353A4A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8750025-6BBA-04D1-1512-11CFAB3FEBA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E5BC05A-801D-4121-B6A2-874F69FB53E0}" type="slidenum">
              <a:rPr lang="en-US" altLang="en-US" sz="1200">
                <a:solidFill>
                  <a:srgbClr val="000000"/>
                </a:solidFill>
              </a:rPr>
              <a:pPr algn="r" eaLnBrk="1" hangingPunct="1"/>
              <a:t>19</a:t>
            </a:fld>
            <a:endParaRPr lang="en-US" altLang="en-US" sz="1200">
              <a:solidFill>
                <a:srgbClr val="000000"/>
              </a:solidFill>
            </a:endParaRPr>
          </a:p>
        </p:txBody>
      </p:sp>
      <p:sp>
        <p:nvSpPr>
          <p:cNvPr id="56323" name="Rectangle 2">
            <a:extLst>
              <a:ext uri="{FF2B5EF4-FFF2-40B4-BE49-F238E27FC236}">
                <a16:creationId xmlns:a16="http://schemas.microsoft.com/office/drawing/2014/main" id="{07C4C39D-EF39-5AA8-0648-2BD771F2CFBD}"/>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3458B91-31D7-6FB1-6496-4F0A30396DA6}"/>
              </a:ext>
            </a:extLst>
          </p:cNvPr>
          <p:cNvSpPr>
            <a:spLocks noGrp="1" noChangeArrowheads="1"/>
          </p:cNvSpPr>
          <p:nvPr>
            <p:ph type="body" idx="1"/>
          </p:nvPr>
        </p:nvSpPr>
        <p:spPr/>
        <p:txBody>
          <a:bodyPr/>
          <a:lstStyle/>
          <a:p>
            <a:pPr>
              <a:defRPr/>
            </a:pPr>
            <a:r>
              <a:rPr lang="en-GB" b="1" dirty="0">
                <a:latin typeface="+mn-lt"/>
              </a:rPr>
              <a:t>Contents:</a:t>
            </a:r>
            <a:endParaRPr lang="en-GB" dirty="0">
              <a:latin typeface="+mn-lt"/>
            </a:endParaRPr>
          </a:p>
          <a:p>
            <a:pPr>
              <a:defRPr/>
            </a:pPr>
            <a:r>
              <a:rPr lang="en-GB" dirty="0">
                <a:latin typeface="+mn-lt"/>
              </a:rPr>
              <a:t>NURSERY - Wonder at God's Love</a:t>
            </a:r>
          </a:p>
          <a:p>
            <a:pPr>
              <a:defRPr/>
            </a:pPr>
            <a:r>
              <a:rPr lang="en-GB" dirty="0">
                <a:latin typeface="+mn-lt"/>
              </a:rPr>
              <a:t>RECEPTION - God loves each of us in our uniqueness</a:t>
            </a:r>
          </a:p>
          <a:p>
            <a:pPr>
              <a:defRPr/>
            </a:pPr>
            <a:r>
              <a:rPr lang="en-GB" dirty="0">
                <a:latin typeface="+mn-lt"/>
              </a:rPr>
              <a:t>YEAR ONE - We meet God's love in our family</a:t>
            </a:r>
          </a:p>
          <a:p>
            <a:pPr>
              <a:defRPr/>
            </a:pPr>
            <a:r>
              <a:rPr lang="en-GB" dirty="0">
                <a:latin typeface="+mn-lt"/>
              </a:rPr>
              <a:t>YEAR TWO - We meet God's love in the community</a:t>
            </a:r>
          </a:p>
          <a:p>
            <a:pPr>
              <a:defRPr/>
            </a:pPr>
            <a:r>
              <a:rPr lang="en-GB" dirty="0">
                <a:latin typeface="+mn-lt"/>
              </a:rPr>
              <a:t>YEAR THREE - How we live in love</a:t>
            </a:r>
          </a:p>
          <a:p>
            <a:pPr>
              <a:defRPr/>
            </a:pPr>
            <a:r>
              <a:rPr lang="en-GB" dirty="0">
                <a:latin typeface="+mn-lt"/>
              </a:rPr>
              <a:t>YEAR FOUR - God loves us in our differences</a:t>
            </a:r>
          </a:p>
          <a:p>
            <a:pPr>
              <a:defRPr/>
            </a:pPr>
            <a:r>
              <a:rPr lang="en-GB" dirty="0">
                <a:latin typeface="+mn-lt"/>
              </a:rPr>
              <a:t>YEAR FIVE - God loves me in my changing and development</a:t>
            </a:r>
          </a:p>
          <a:p>
            <a:pPr>
              <a:defRPr/>
            </a:pPr>
            <a:r>
              <a:rPr lang="en-GB" dirty="0">
                <a:latin typeface="+mn-lt"/>
              </a:rPr>
              <a:t>YEAR SIX - The wonder of God's love in creating new life</a:t>
            </a:r>
          </a:p>
          <a:p>
            <a:pPr>
              <a:defRPr/>
            </a:pPr>
            <a:r>
              <a:rPr lang="en-GB" dirty="0">
                <a:latin typeface="+mn-lt"/>
              </a:rPr>
              <a:t>JOURNEY OF LIFE</a:t>
            </a:r>
          </a:p>
          <a:p>
            <a:pPr>
              <a:defRPr/>
            </a:pPr>
            <a:r>
              <a:rPr lang="en-GB" dirty="0">
                <a:latin typeface="+mn-lt"/>
              </a:rPr>
              <a:t>SOME PERSPECTIVES ON MARRIAG</a:t>
            </a:r>
          </a:p>
          <a:p>
            <a:pPr eaLnBrk="1" hangingPunct="1">
              <a:defRPr/>
            </a:pPr>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549AA190-C464-3389-4AAE-C68E704B8D8F}"/>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BE2F908-EF4B-4DD2-9C1C-6D38C669C87E}" type="slidenum">
              <a:rPr lang="en-US" altLang="en-US" sz="1200">
                <a:solidFill>
                  <a:srgbClr val="000000"/>
                </a:solidFill>
              </a:rPr>
              <a:pPr algn="r" eaLnBrk="1" hangingPunct="1"/>
              <a:t>20</a:t>
            </a:fld>
            <a:endParaRPr lang="en-US" altLang="en-US" sz="1200">
              <a:solidFill>
                <a:srgbClr val="000000"/>
              </a:solidFill>
            </a:endParaRPr>
          </a:p>
        </p:txBody>
      </p:sp>
      <p:sp>
        <p:nvSpPr>
          <p:cNvPr id="58371" name="Rectangle 2">
            <a:extLst>
              <a:ext uri="{FF2B5EF4-FFF2-40B4-BE49-F238E27FC236}">
                <a16:creationId xmlns:a16="http://schemas.microsoft.com/office/drawing/2014/main" id="{7CFFF952-36F1-F4B0-1633-C21CAED1E20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976155E5-A210-DA53-2FBB-DAAEB9331928}"/>
              </a:ext>
            </a:extLst>
          </p:cNvPr>
          <p:cNvSpPr>
            <a:spLocks noGrp="1" noChangeArrowheads="1"/>
          </p:cNvSpPr>
          <p:nvPr>
            <p:ph type="body" idx="1"/>
          </p:nvPr>
        </p:nvSpPr>
        <p:spPr/>
        <p:txBody>
          <a:bodyPr/>
          <a:lstStyle/>
          <a:p>
            <a:pPr>
              <a:defRPr/>
            </a:pPr>
            <a:r>
              <a:rPr lang="en-GB" b="1" dirty="0">
                <a:latin typeface="+mn-lt"/>
              </a:rPr>
              <a:t>Contents:</a:t>
            </a:r>
            <a:endParaRPr lang="en-GB" dirty="0">
              <a:latin typeface="+mn-lt"/>
            </a:endParaRPr>
          </a:p>
          <a:p>
            <a:pPr>
              <a:defRPr/>
            </a:pPr>
            <a:r>
              <a:rPr lang="en-GB" dirty="0">
                <a:latin typeface="+mn-lt"/>
              </a:rPr>
              <a:t>NURSERY - Wonder at God's Love</a:t>
            </a:r>
          </a:p>
          <a:p>
            <a:pPr>
              <a:defRPr/>
            </a:pPr>
            <a:r>
              <a:rPr lang="en-GB" dirty="0">
                <a:latin typeface="+mn-lt"/>
              </a:rPr>
              <a:t>RECEPTION - God loves each of us in our uniqueness</a:t>
            </a:r>
          </a:p>
          <a:p>
            <a:pPr>
              <a:defRPr/>
            </a:pPr>
            <a:r>
              <a:rPr lang="en-GB" dirty="0">
                <a:latin typeface="+mn-lt"/>
              </a:rPr>
              <a:t>YEAR ONE - We meet God's love in our family</a:t>
            </a:r>
          </a:p>
          <a:p>
            <a:pPr>
              <a:defRPr/>
            </a:pPr>
            <a:r>
              <a:rPr lang="en-GB" dirty="0">
                <a:latin typeface="+mn-lt"/>
              </a:rPr>
              <a:t>YEAR TWO - We meet God's love in the community</a:t>
            </a:r>
          </a:p>
          <a:p>
            <a:pPr>
              <a:defRPr/>
            </a:pPr>
            <a:r>
              <a:rPr lang="en-GB" dirty="0">
                <a:latin typeface="+mn-lt"/>
              </a:rPr>
              <a:t>YEAR THREE - How we live in love</a:t>
            </a:r>
          </a:p>
          <a:p>
            <a:pPr>
              <a:defRPr/>
            </a:pPr>
            <a:r>
              <a:rPr lang="en-GB" dirty="0">
                <a:latin typeface="+mn-lt"/>
              </a:rPr>
              <a:t>YEAR FOUR - God loves us in our differences</a:t>
            </a:r>
          </a:p>
          <a:p>
            <a:pPr>
              <a:defRPr/>
            </a:pPr>
            <a:r>
              <a:rPr lang="en-GB" dirty="0">
                <a:latin typeface="+mn-lt"/>
              </a:rPr>
              <a:t>YEAR FIVE - God loves me in my changing and development</a:t>
            </a:r>
          </a:p>
          <a:p>
            <a:pPr>
              <a:defRPr/>
            </a:pPr>
            <a:r>
              <a:rPr lang="en-GB" dirty="0">
                <a:latin typeface="+mn-lt"/>
              </a:rPr>
              <a:t>YEAR SIX - The wonder of God's love in creating new life</a:t>
            </a:r>
          </a:p>
          <a:p>
            <a:pPr>
              <a:defRPr/>
            </a:pPr>
            <a:r>
              <a:rPr lang="en-GB" dirty="0">
                <a:latin typeface="+mn-lt"/>
              </a:rPr>
              <a:t>JOURNEY OF LIFE</a:t>
            </a:r>
          </a:p>
          <a:p>
            <a:pPr>
              <a:defRPr/>
            </a:pPr>
            <a:r>
              <a:rPr lang="en-GB" dirty="0">
                <a:latin typeface="+mn-lt"/>
              </a:rPr>
              <a:t>SOME PERSPECTIVES ON MARRIAG</a:t>
            </a:r>
          </a:p>
          <a:p>
            <a:pPr eaLnBrk="1" hangingPunct="1">
              <a:defRPr/>
            </a:pPr>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15729EA-012B-002C-B54F-58B5784A34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8E703-1060-42CC-817E-9DF8B8B0B4C0}" type="slidenum">
              <a:rPr lang="en-US" altLang="en-US" smtClean="0"/>
              <a:pPr/>
              <a:t>2</a:t>
            </a:fld>
            <a:endParaRPr lang="en-US" altLang="en-US"/>
          </a:p>
        </p:txBody>
      </p:sp>
      <p:sp>
        <p:nvSpPr>
          <p:cNvPr id="22531" name="Rectangle 2">
            <a:extLst>
              <a:ext uri="{FF2B5EF4-FFF2-40B4-BE49-F238E27FC236}">
                <a16:creationId xmlns:a16="http://schemas.microsoft.com/office/drawing/2014/main" id="{DA4D34F0-DBC5-D9C2-4CC0-18177C2CAEF4}"/>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D46E9903-6EE5-63E2-904D-A9B4CAD5137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DE42BA0-EF7A-D5A9-17DF-CE9316CC42D2}"/>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BF3A73-588E-4CAF-A936-4966D494F59B}" type="slidenum">
              <a:rPr lang="en-US" altLang="en-US" sz="1200">
                <a:solidFill>
                  <a:srgbClr val="000000"/>
                </a:solidFill>
              </a:rPr>
              <a:pPr algn="r" eaLnBrk="1" hangingPunct="1"/>
              <a:t>21</a:t>
            </a:fld>
            <a:endParaRPr lang="en-US" altLang="en-US" sz="1200">
              <a:solidFill>
                <a:srgbClr val="000000"/>
              </a:solidFill>
            </a:endParaRPr>
          </a:p>
        </p:txBody>
      </p:sp>
      <p:sp>
        <p:nvSpPr>
          <p:cNvPr id="60419" name="Rectangle 2">
            <a:extLst>
              <a:ext uri="{FF2B5EF4-FFF2-40B4-BE49-F238E27FC236}">
                <a16:creationId xmlns:a16="http://schemas.microsoft.com/office/drawing/2014/main" id="{424BDB85-76F0-3D82-D0E4-6CA48DCAC50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66DA685-07AE-1EC1-6BDB-F2ED31E920D1}"/>
              </a:ext>
            </a:extLst>
          </p:cNvPr>
          <p:cNvSpPr>
            <a:spLocks noGrp="1" noChangeArrowheads="1"/>
          </p:cNvSpPr>
          <p:nvPr>
            <p:ph type="body" idx="1"/>
          </p:nvPr>
        </p:nvSpPr>
        <p:spPr/>
        <p:txBody>
          <a:bodyPr/>
          <a:lstStyle/>
          <a:p>
            <a:pPr>
              <a:defRPr/>
            </a:pPr>
            <a:r>
              <a:rPr lang="en-GB" b="1" dirty="0">
                <a:latin typeface="+mn-lt"/>
              </a:rPr>
              <a:t>Contents:</a:t>
            </a:r>
            <a:endParaRPr lang="en-GB" dirty="0">
              <a:latin typeface="+mn-lt"/>
            </a:endParaRPr>
          </a:p>
          <a:p>
            <a:pPr>
              <a:defRPr/>
            </a:pPr>
            <a:r>
              <a:rPr lang="en-GB" dirty="0">
                <a:latin typeface="+mn-lt"/>
              </a:rPr>
              <a:t>NURSERY - Wonder at God's Love</a:t>
            </a:r>
          </a:p>
          <a:p>
            <a:pPr>
              <a:defRPr/>
            </a:pPr>
            <a:r>
              <a:rPr lang="en-GB" dirty="0">
                <a:latin typeface="+mn-lt"/>
              </a:rPr>
              <a:t>RECEPTION - God loves each of us in our uniqueness</a:t>
            </a:r>
          </a:p>
          <a:p>
            <a:pPr>
              <a:defRPr/>
            </a:pPr>
            <a:r>
              <a:rPr lang="en-GB" dirty="0">
                <a:latin typeface="+mn-lt"/>
              </a:rPr>
              <a:t>YEAR ONE - We meet God's love in our family</a:t>
            </a:r>
          </a:p>
          <a:p>
            <a:pPr>
              <a:defRPr/>
            </a:pPr>
            <a:r>
              <a:rPr lang="en-GB" dirty="0">
                <a:latin typeface="+mn-lt"/>
              </a:rPr>
              <a:t>YEAR TWO - We meet God's love in the community</a:t>
            </a:r>
          </a:p>
          <a:p>
            <a:pPr>
              <a:defRPr/>
            </a:pPr>
            <a:r>
              <a:rPr lang="en-GB" dirty="0">
                <a:latin typeface="+mn-lt"/>
              </a:rPr>
              <a:t>YEAR THREE - How we live in love</a:t>
            </a:r>
          </a:p>
          <a:p>
            <a:pPr>
              <a:defRPr/>
            </a:pPr>
            <a:r>
              <a:rPr lang="en-GB" dirty="0">
                <a:latin typeface="+mn-lt"/>
              </a:rPr>
              <a:t>YEAR FOUR - God loves us in our differences</a:t>
            </a:r>
          </a:p>
          <a:p>
            <a:pPr>
              <a:defRPr/>
            </a:pPr>
            <a:r>
              <a:rPr lang="en-GB" dirty="0">
                <a:latin typeface="+mn-lt"/>
              </a:rPr>
              <a:t>YEAR FIVE - God loves me in my changing and development</a:t>
            </a:r>
          </a:p>
          <a:p>
            <a:pPr>
              <a:defRPr/>
            </a:pPr>
            <a:r>
              <a:rPr lang="en-GB" dirty="0">
                <a:latin typeface="+mn-lt"/>
              </a:rPr>
              <a:t>YEAR SIX - The wonder of God's love in creating new life</a:t>
            </a:r>
          </a:p>
          <a:p>
            <a:pPr>
              <a:defRPr/>
            </a:pPr>
            <a:r>
              <a:rPr lang="en-GB" dirty="0">
                <a:latin typeface="+mn-lt"/>
              </a:rPr>
              <a:t>JOURNEY OF LIFE</a:t>
            </a:r>
          </a:p>
          <a:p>
            <a:pPr>
              <a:defRPr/>
            </a:pPr>
            <a:r>
              <a:rPr lang="en-GB" dirty="0">
                <a:latin typeface="+mn-lt"/>
              </a:rPr>
              <a:t>SOME PERSPECTIVES ON MARRIAG</a:t>
            </a:r>
          </a:p>
          <a:p>
            <a:pPr eaLnBrk="1" hangingPunct="1">
              <a:defRPr/>
            </a:pPr>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487A16C-8CB6-D0B8-6B21-49780520A284}"/>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3EE10A-A343-49FD-B1B7-71CDD63C2A91}" type="slidenum">
              <a:rPr lang="en-US" altLang="en-US" sz="1200">
                <a:solidFill>
                  <a:srgbClr val="000000"/>
                </a:solidFill>
              </a:rPr>
              <a:pPr algn="r" eaLnBrk="1" hangingPunct="1"/>
              <a:t>22</a:t>
            </a:fld>
            <a:endParaRPr lang="en-US" altLang="en-US" sz="1200">
              <a:solidFill>
                <a:srgbClr val="000000"/>
              </a:solidFill>
            </a:endParaRPr>
          </a:p>
        </p:txBody>
      </p:sp>
      <p:sp>
        <p:nvSpPr>
          <p:cNvPr id="62467" name="Rectangle 2">
            <a:extLst>
              <a:ext uri="{FF2B5EF4-FFF2-40B4-BE49-F238E27FC236}">
                <a16:creationId xmlns:a16="http://schemas.microsoft.com/office/drawing/2014/main" id="{11277162-A7CC-B461-4BD9-5A91594BE96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65EA82A-CE31-A549-1A5B-1EA474144F84}"/>
              </a:ext>
            </a:extLst>
          </p:cNvPr>
          <p:cNvSpPr>
            <a:spLocks noGrp="1" noChangeArrowheads="1"/>
          </p:cNvSpPr>
          <p:nvPr>
            <p:ph type="body" idx="1"/>
          </p:nvPr>
        </p:nvSpPr>
        <p:spPr/>
        <p:txBody>
          <a:bodyPr/>
          <a:lstStyle/>
          <a:p>
            <a:pPr>
              <a:defRPr/>
            </a:pPr>
            <a:r>
              <a:rPr lang="en-GB" b="1" dirty="0">
                <a:latin typeface="+mn-lt"/>
              </a:rPr>
              <a:t>Contents:</a:t>
            </a:r>
            <a:endParaRPr lang="en-GB" dirty="0">
              <a:latin typeface="+mn-lt"/>
            </a:endParaRPr>
          </a:p>
          <a:p>
            <a:pPr>
              <a:defRPr/>
            </a:pPr>
            <a:r>
              <a:rPr lang="en-GB" dirty="0">
                <a:latin typeface="+mn-lt"/>
              </a:rPr>
              <a:t>NURSERY - Wonder at God's Love</a:t>
            </a:r>
          </a:p>
          <a:p>
            <a:pPr>
              <a:defRPr/>
            </a:pPr>
            <a:r>
              <a:rPr lang="en-GB" dirty="0">
                <a:latin typeface="+mn-lt"/>
              </a:rPr>
              <a:t>RECEPTION - God loves each of us in our uniqueness</a:t>
            </a:r>
          </a:p>
          <a:p>
            <a:pPr>
              <a:defRPr/>
            </a:pPr>
            <a:r>
              <a:rPr lang="en-GB" dirty="0">
                <a:latin typeface="+mn-lt"/>
              </a:rPr>
              <a:t>YEAR ONE - We meet God's love in our family</a:t>
            </a:r>
          </a:p>
          <a:p>
            <a:pPr>
              <a:defRPr/>
            </a:pPr>
            <a:r>
              <a:rPr lang="en-GB" dirty="0">
                <a:latin typeface="+mn-lt"/>
              </a:rPr>
              <a:t>YEAR TWO - We meet God's love in the community</a:t>
            </a:r>
          </a:p>
          <a:p>
            <a:pPr>
              <a:defRPr/>
            </a:pPr>
            <a:r>
              <a:rPr lang="en-GB" dirty="0">
                <a:latin typeface="+mn-lt"/>
              </a:rPr>
              <a:t>YEAR THREE - How we live in love</a:t>
            </a:r>
          </a:p>
          <a:p>
            <a:pPr>
              <a:defRPr/>
            </a:pPr>
            <a:r>
              <a:rPr lang="en-GB" dirty="0">
                <a:latin typeface="+mn-lt"/>
              </a:rPr>
              <a:t>YEAR FOUR - God loves us in our differences</a:t>
            </a:r>
          </a:p>
          <a:p>
            <a:pPr>
              <a:defRPr/>
            </a:pPr>
            <a:r>
              <a:rPr lang="en-GB" dirty="0">
                <a:latin typeface="+mn-lt"/>
              </a:rPr>
              <a:t>YEAR FIVE - God loves me in my changing and development</a:t>
            </a:r>
          </a:p>
          <a:p>
            <a:pPr>
              <a:defRPr/>
            </a:pPr>
            <a:r>
              <a:rPr lang="en-GB" dirty="0">
                <a:latin typeface="+mn-lt"/>
              </a:rPr>
              <a:t>YEAR SIX - The wonder of God's love in creating new life</a:t>
            </a:r>
          </a:p>
          <a:p>
            <a:pPr>
              <a:defRPr/>
            </a:pPr>
            <a:r>
              <a:rPr lang="en-GB" dirty="0">
                <a:latin typeface="+mn-lt"/>
              </a:rPr>
              <a:t>JOURNEY OF LIFE</a:t>
            </a:r>
          </a:p>
          <a:p>
            <a:pPr>
              <a:defRPr/>
            </a:pPr>
            <a:r>
              <a:rPr lang="en-GB" dirty="0">
                <a:latin typeface="+mn-lt"/>
              </a:rPr>
              <a:t>SOME PERSPECTIVES ON MARRIAG</a:t>
            </a:r>
          </a:p>
          <a:p>
            <a:pPr eaLnBrk="1" hangingPunct="1">
              <a:defRPr/>
            </a:pPr>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C163C0F-505E-E8EE-3A4E-928D1ADD8C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97FB76-461C-47EC-9DE7-87990B6C9EC9}" type="slidenum">
              <a:rPr lang="en-US" altLang="en-US" smtClean="0"/>
              <a:pPr/>
              <a:t>24</a:t>
            </a:fld>
            <a:endParaRPr lang="en-US" altLang="en-US"/>
          </a:p>
        </p:txBody>
      </p:sp>
      <p:sp>
        <p:nvSpPr>
          <p:cNvPr id="65539" name="Rectangle 2">
            <a:extLst>
              <a:ext uri="{FF2B5EF4-FFF2-40B4-BE49-F238E27FC236}">
                <a16:creationId xmlns:a16="http://schemas.microsoft.com/office/drawing/2014/main" id="{6D277A69-D636-9B31-2922-E555FC414459}"/>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5977A8C7-6442-1328-E6C2-74FFFB4A9BB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A86FF31B-2891-D3B3-668C-FC1D555A4AC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DD0E842-89BA-44A8-B724-AEE7CBA6A40F}" type="slidenum">
              <a:rPr lang="en-US" altLang="en-US" sz="1200"/>
              <a:pPr algn="r" eaLnBrk="1" hangingPunct="1"/>
              <a:t>25</a:t>
            </a:fld>
            <a:endParaRPr lang="en-US" altLang="en-US" sz="1200"/>
          </a:p>
        </p:txBody>
      </p:sp>
      <p:sp>
        <p:nvSpPr>
          <p:cNvPr id="67587" name="Rectangle 2">
            <a:extLst>
              <a:ext uri="{FF2B5EF4-FFF2-40B4-BE49-F238E27FC236}">
                <a16:creationId xmlns:a16="http://schemas.microsoft.com/office/drawing/2014/main" id="{42D9C213-FEFF-E308-B9E6-5C0DBDC4FF8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15F7A9EB-1432-5062-DF66-6673967390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7931963-656B-09F7-5F1B-D8CDF93A070A}"/>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08BFCDC-0B6D-4C7E-98B1-4ABE5FAA3750}" type="slidenum">
              <a:rPr lang="en-US" altLang="en-US" sz="1200"/>
              <a:pPr algn="r" eaLnBrk="1" hangingPunct="1"/>
              <a:t>29</a:t>
            </a:fld>
            <a:endParaRPr lang="en-US" altLang="en-US" sz="1200"/>
          </a:p>
        </p:txBody>
      </p:sp>
      <p:sp>
        <p:nvSpPr>
          <p:cNvPr id="72707" name="Rectangle 2">
            <a:extLst>
              <a:ext uri="{FF2B5EF4-FFF2-40B4-BE49-F238E27FC236}">
                <a16:creationId xmlns:a16="http://schemas.microsoft.com/office/drawing/2014/main" id="{E6F957AD-97D0-E3BB-148F-2B40040D501B}"/>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7B0B3166-5D83-05E6-8DC1-BE629D024E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51BE80E-7C69-FB1B-5144-27080627555B}"/>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D5D1694-41E2-4E5E-AD1E-6349C95DB945}" type="slidenum">
              <a:rPr lang="en-US" altLang="en-US" sz="1200"/>
              <a:pPr algn="r" eaLnBrk="1" hangingPunct="1"/>
              <a:t>30</a:t>
            </a:fld>
            <a:endParaRPr lang="en-US" altLang="en-US" sz="1200"/>
          </a:p>
        </p:txBody>
      </p:sp>
      <p:sp>
        <p:nvSpPr>
          <p:cNvPr id="74755" name="Rectangle 2">
            <a:extLst>
              <a:ext uri="{FF2B5EF4-FFF2-40B4-BE49-F238E27FC236}">
                <a16:creationId xmlns:a16="http://schemas.microsoft.com/office/drawing/2014/main" id="{8DA8E3EC-DBCA-B59B-3E54-0169255B28BD}"/>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98F877EC-1B30-8101-8AC8-BE64923F03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C30C4965-995C-1B38-CB0F-86E9732F16E3}"/>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915E62B-234F-4703-9A95-616C2CCDB594}" type="slidenum">
              <a:rPr lang="en-US" altLang="en-US" sz="1200"/>
              <a:pPr algn="r" eaLnBrk="1" hangingPunct="1"/>
              <a:t>31</a:t>
            </a:fld>
            <a:endParaRPr lang="en-US" altLang="en-US" sz="1200"/>
          </a:p>
        </p:txBody>
      </p:sp>
      <p:sp>
        <p:nvSpPr>
          <p:cNvPr id="76803" name="Rectangle 2">
            <a:extLst>
              <a:ext uri="{FF2B5EF4-FFF2-40B4-BE49-F238E27FC236}">
                <a16:creationId xmlns:a16="http://schemas.microsoft.com/office/drawing/2014/main" id="{4DEDF97A-85FF-551B-8C0E-2F190B17303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5E1F676E-68FC-FF1A-DFF8-2746021836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98F91B83-F27F-CAA7-9642-F0AEB30642DF}"/>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BCA21D6-5B9C-4AB8-89AF-DD79B1BFE2E7}" type="slidenum">
              <a:rPr lang="en-US" altLang="en-US" sz="1200"/>
              <a:pPr algn="r" eaLnBrk="1" hangingPunct="1"/>
              <a:t>32</a:t>
            </a:fld>
            <a:endParaRPr lang="en-US" altLang="en-US" sz="1200"/>
          </a:p>
        </p:txBody>
      </p:sp>
      <p:sp>
        <p:nvSpPr>
          <p:cNvPr id="78851" name="Rectangle 2">
            <a:extLst>
              <a:ext uri="{FF2B5EF4-FFF2-40B4-BE49-F238E27FC236}">
                <a16:creationId xmlns:a16="http://schemas.microsoft.com/office/drawing/2014/main" id="{3A93D0DE-DED3-BC9D-6AC0-B555D400365F}"/>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1AEA0F48-C6E1-C593-CAB3-E13370E29F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335BBB7-AC64-1324-F20E-32AC1DB53712}"/>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8C3806A-EAD0-4025-8E71-33ABDFEBEAC9}" type="slidenum">
              <a:rPr lang="en-US" altLang="en-US" sz="1200"/>
              <a:pPr algn="r" eaLnBrk="1" hangingPunct="1"/>
              <a:t>3</a:t>
            </a:fld>
            <a:endParaRPr lang="en-US" altLang="en-US" sz="1200"/>
          </a:p>
        </p:txBody>
      </p:sp>
      <p:sp>
        <p:nvSpPr>
          <p:cNvPr id="24579" name="Rectangle 2">
            <a:extLst>
              <a:ext uri="{FF2B5EF4-FFF2-40B4-BE49-F238E27FC236}">
                <a16:creationId xmlns:a16="http://schemas.microsoft.com/office/drawing/2014/main" id="{45D8D0B6-3C79-7C4D-D370-C7E8247EC95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6694B069-368B-FB16-6B3B-A48A976E69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F319C3-1806-2407-DE3C-BBEC98332D7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D27264-6D0F-4E15-8502-5A2D6B04E345}" type="slidenum">
              <a:rPr lang="en-US" altLang="en-US" smtClean="0"/>
              <a:pPr/>
              <a:t>4</a:t>
            </a:fld>
            <a:endParaRPr lang="en-US" altLang="en-US"/>
          </a:p>
        </p:txBody>
      </p:sp>
      <p:sp>
        <p:nvSpPr>
          <p:cNvPr id="26627" name="Rectangle 2">
            <a:extLst>
              <a:ext uri="{FF2B5EF4-FFF2-40B4-BE49-F238E27FC236}">
                <a16:creationId xmlns:a16="http://schemas.microsoft.com/office/drawing/2014/main" id="{587B0C29-D053-8EE9-3861-C5F9C3953056}"/>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14B1A474-5E9A-688C-8217-33D8C279274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8FDB06D-13F2-42EE-BE5E-306C536750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F88F7B-7083-4731-8782-E6CE900111B7}" type="slidenum">
              <a:rPr lang="en-US" altLang="en-US" smtClean="0"/>
              <a:pPr/>
              <a:t>6</a:t>
            </a:fld>
            <a:endParaRPr lang="en-US" altLang="en-US"/>
          </a:p>
        </p:txBody>
      </p:sp>
      <p:sp>
        <p:nvSpPr>
          <p:cNvPr id="29699" name="Rectangle 2">
            <a:extLst>
              <a:ext uri="{FF2B5EF4-FFF2-40B4-BE49-F238E27FC236}">
                <a16:creationId xmlns:a16="http://schemas.microsoft.com/office/drawing/2014/main" id="{8C38AC81-3D91-CCCB-2A28-6E850639EC09}"/>
              </a:ext>
            </a:extLst>
          </p:cNvPr>
          <p:cNvSpPr>
            <a:spLocks noGrp="1" noRot="1" noChangeAspect="1" noChangeArrowheads="1" noTextEdit="1"/>
          </p:cNvSpPr>
          <p:nvPr>
            <p:ph type="sldImg"/>
          </p:nvPr>
        </p:nvSpPr>
        <p:spPr>
          <a:solidFill>
            <a:srgbClr val="FFFFFF"/>
          </a:solidFill>
          <a:ln/>
        </p:spPr>
      </p:sp>
      <p:sp>
        <p:nvSpPr>
          <p:cNvPr id="29700" name="Rectangle 3">
            <a:extLst>
              <a:ext uri="{FF2B5EF4-FFF2-40B4-BE49-F238E27FC236}">
                <a16:creationId xmlns:a16="http://schemas.microsoft.com/office/drawing/2014/main" id="{431F44B7-2AFB-F75A-FB7B-FFF23C9A8E6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93ABB81-FAC5-D92C-5C83-64C7428E4E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B88C4D-919D-4A35-8B37-EA123B100FBD}" type="slidenum">
              <a:rPr lang="en-US" altLang="en-US" smtClean="0"/>
              <a:pPr/>
              <a:t>7</a:t>
            </a:fld>
            <a:endParaRPr lang="en-US" altLang="en-US"/>
          </a:p>
        </p:txBody>
      </p:sp>
      <p:sp>
        <p:nvSpPr>
          <p:cNvPr id="31747" name="Rectangle 2">
            <a:extLst>
              <a:ext uri="{FF2B5EF4-FFF2-40B4-BE49-F238E27FC236}">
                <a16:creationId xmlns:a16="http://schemas.microsoft.com/office/drawing/2014/main" id="{6DA247B5-DBD2-3F9B-23F8-2E0EBB4E7B01}"/>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AFE1433B-922E-4047-5E2A-45830C6403B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Tx/>
              <a:buChar char="•"/>
            </a:pPr>
            <a:r>
              <a:rPr lang="en-US" altLang="en-US">
                <a:latin typeface="Arial" panose="020B0604020202020204" pitchFamily="34" charset="0"/>
              </a:rPr>
              <a:t>Vary sentence structure, using different openers. </a:t>
            </a:r>
          </a:p>
          <a:p>
            <a:pPr marL="171450" indent="-171450" eaLnBrk="1" hangingPunct="1">
              <a:buFontTx/>
              <a:buChar char="•"/>
            </a:pPr>
            <a:r>
              <a:rPr lang="en-US" altLang="en-US">
                <a:latin typeface="Arial" panose="020B0604020202020204" pitchFamily="34" charset="0"/>
              </a:rPr>
              <a:t>Use adjectival phrases (e.g. biting cold wind). </a:t>
            </a:r>
          </a:p>
          <a:p>
            <a:pPr marL="171450" indent="-171450" eaLnBrk="1" hangingPunct="1">
              <a:buFontTx/>
              <a:buChar char="•"/>
            </a:pPr>
            <a:r>
              <a:rPr lang="en-US" altLang="en-US">
                <a:latin typeface="Arial" panose="020B0604020202020204" pitchFamily="34" charset="0"/>
              </a:rPr>
              <a:t>Use appropriate choice of noun or pronoun. </a:t>
            </a:r>
          </a:p>
          <a:p>
            <a:pPr marL="171450" indent="-171450" eaLnBrk="1" hangingPunct="1">
              <a:buFontTx/>
              <a:buChar char="•"/>
            </a:pPr>
            <a:r>
              <a:rPr lang="en-US" altLang="en-US">
                <a:latin typeface="Arial" panose="020B0604020202020204" pitchFamily="34" charset="0"/>
              </a:rPr>
              <a:t>Use fronted adverbials. </a:t>
            </a:r>
          </a:p>
          <a:p>
            <a:pPr marL="171450" indent="-171450" eaLnBrk="1" hangingPunct="1">
              <a:buFontTx/>
              <a:buChar char="•"/>
            </a:pPr>
            <a:r>
              <a:rPr lang="en-US" altLang="en-US">
                <a:latin typeface="Arial" panose="020B0604020202020204" pitchFamily="34" charset="0"/>
              </a:rPr>
              <a:t>Use apostrophe for plural possession. </a:t>
            </a:r>
          </a:p>
          <a:p>
            <a:pPr marL="171450" indent="-171450" eaLnBrk="1" hangingPunct="1">
              <a:buFontTx/>
              <a:buChar char="•"/>
            </a:pPr>
            <a:r>
              <a:rPr lang="en-US" altLang="en-US">
                <a:latin typeface="Arial" panose="020B0604020202020204" pitchFamily="34" charset="0"/>
              </a:rPr>
              <a:t>Use a comma after fronted adverbial (e.g. Later that day, I heard bad news.). </a:t>
            </a:r>
          </a:p>
          <a:p>
            <a:pPr marL="171450" indent="-171450" eaLnBrk="1" hangingPunct="1">
              <a:buFontTx/>
              <a:buChar char="•"/>
            </a:pPr>
            <a:r>
              <a:rPr lang="en-US" altLang="en-US">
                <a:latin typeface="Arial" panose="020B0604020202020204" pitchFamily="34" charset="0"/>
              </a:rPr>
              <a:t>Use commas to mark clauses. </a:t>
            </a:r>
          </a:p>
          <a:p>
            <a:pPr marL="171450" indent="-171450" eaLnBrk="1" hangingPunct="1">
              <a:buFontTx/>
              <a:buChar char="•"/>
            </a:pPr>
            <a:r>
              <a:rPr lang="en-US" altLang="en-US">
                <a:latin typeface="Arial" panose="020B0604020202020204" pitchFamily="34" charset="0"/>
              </a:rPr>
              <a:t>Use inverted commas and other punctuation to punctuate direct speech. </a:t>
            </a:r>
          </a:p>
          <a:p>
            <a:pPr marL="171450" indent="-171450" eaLnBrk="1" hangingPunct="1">
              <a:buFontTx/>
              <a:buChar char="•"/>
            </a:pPr>
            <a:r>
              <a:rPr lang="en-US" altLang="en-US">
                <a:latin typeface="Arial" panose="020B0604020202020204" pitchFamily="34" charset="0"/>
              </a:rPr>
              <a:t>Use paragraphs to organise ideas around a theme. </a:t>
            </a:r>
          </a:p>
          <a:p>
            <a:pPr marL="171450" indent="-171450" eaLnBrk="1" hangingPunct="1">
              <a:buFontTx/>
              <a:buChar char="•"/>
            </a:pPr>
            <a:r>
              <a:rPr lang="en-US" altLang="en-US">
                <a:latin typeface="Arial" panose="020B0604020202020204" pitchFamily="34" charset="0"/>
              </a:rPr>
              <a:t>Use connecting adverbs to link paragraphs. </a:t>
            </a:r>
          </a:p>
          <a:p>
            <a:pPr marL="171450" indent="-171450" eaLnBrk="1" hangingPunct="1">
              <a:buFontTx/>
              <a:buChar char="•"/>
            </a:pPr>
            <a:r>
              <a:rPr lang="en-US" altLang="en-US">
                <a:latin typeface="Arial" panose="020B0604020202020204" pitchFamily="34" charset="0"/>
              </a:rPr>
              <a:t>Write with increasing legibility, consistency and fluency.</a:t>
            </a:r>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A3E0B8F-9D35-357C-B915-38CB9E5966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8EA590-C4F3-4511-9628-BEC63ACC2308}" type="slidenum">
              <a:rPr lang="en-US" altLang="en-US" smtClean="0"/>
              <a:pPr/>
              <a:t>8</a:t>
            </a:fld>
            <a:endParaRPr lang="en-US" altLang="en-US"/>
          </a:p>
        </p:txBody>
      </p:sp>
      <p:sp>
        <p:nvSpPr>
          <p:cNvPr id="33795" name="Rectangle 2">
            <a:extLst>
              <a:ext uri="{FF2B5EF4-FFF2-40B4-BE49-F238E27FC236}">
                <a16:creationId xmlns:a16="http://schemas.microsoft.com/office/drawing/2014/main" id="{FBCDD8DE-6726-67EE-B570-5C86AC78407F}"/>
              </a:ext>
            </a:extLst>
          </p:cNvPr>
          <p:cNvSpPr>
            <a:spLocks noGrp="1" noRot="1" noChangeAspect="1" noChangeArrowheads="1" noTextEdit="1"/>
          </p:cNvSpPr>
          <p:nvPr>
            <p:ph type="sldImg"/>
          </p:nvPr>
        </p:nvSpPr>
        <p:spPr>
          <a:solidFill>
            <a:srgbClr val="FFFFFF"/>
          </a:solidFill>
          <a:ln/>
        </p:spPr>
      </p:sp>
      <p:sp>
        <p:nvSpPr>
          <p:cNvPr id="33796" name="Rectangle 3">
            <a:extLst>
              <a:ext uri="{FF2B5EF4-FFF2-40B4-BE49-F238E27FC236}">
                <a16:creationId xmlns:a16="http://schemas.microsoft.com/office/drawing/2014/main" id="{DC13369A-4C60-4B7C-4E9F-0DF37978932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1450" indent="-171450" eaLnBrk="1" hangingPunct="1">
              <a:buFontTx/>
              <a:buChar char="•"/>
            </a:pPr>
            <a:r>
              <a:rPr lang="en-US" altLang="en-US">
                <a:latin typeface="SassoonPrimaryInfant" pitchFamily="2" charset="0"/>
              </a:rPr>
              <a:t>Give a personal point of view on a text. </a:t>
            </a:r>
          </a:p>
          <a:p>
            <a:pPr marL="171450" indent="-171450" eaLnBrk="1" hangingPunct="1">
              <a:buFontTx/>
              <a:buChar char="•"/>
            </a:pPr>
            <a:r>
              <a:rPr lang="en-US" altLang="en-US">
                <a:latin typeface="SassoonPrimaryInfant" pitchFamily="2" charset="0"/>
              </a:rPr>
              <a:t>Re-explain a text with confidence. </a:t>
            </a:r>
          </a:p>
          <a:p>
            <a:pPr marL="171450" indent="-171450" eaLnBrk="1" hangingPunct="1">
              <a:buFontTx/>
              <a:buChar char="•"/>
            </a:pPr>
            <a:r>
              <a:rPr lang="en-US" altLang="en-US">
                <a:latin typeface="SassoonPrimaryInfant" pitchFamily="2" charset="0"/>
              </a:rPr>
              <a:t>Justify inferences with evidence, predicting what might happen from details stated or implied. </a:t>
            </a:r>
          </a:p>
          <a:p>
            <a:pPr marL="171450" indent="-171450" eaLnBrk="1" hangingPunct="1">
              <a:buFontTx/>
              <a:buChar char="•"/>
            </a:pPr>
            <a:r>
              <a:rPr lang="en-US" altLang="en-US">
                <a:latin typeface="SassoonPrimaryInfant" pitchFamily="2" charset="0"/>
              </a:rPr>
              <a:t>Use appropriate voices for characters within a story. </a:t>
            </a:r>
          </a:p>
          <a:p>
            <a:pPr marL="171450" indent="-171450" eaLnBrk="1" hangingPunct="1">
              <a:buFontTx/>
              <a:buChar char="•"/>
            </a:pPr>
            <a:r>
              <a:rPr lang="en-US" altLang="en-US">
                <a:latin typeface="SassoonPrimaryInfant" pitchFamily="2" charset="0"/>
              </a:rPr>
              <a:t>Recognise apostrophe of possession (plural). </a:t>
            </a:r>
          </a:p>
          <a:p>
            <a:pPr marL="171450" indent="-171450" eaLnBrk="1" hangingPunct="1">
              <a:buFontTx/>
              <a:buChar char="•"/>
            </a:pPr>
            <a:r>
              <a:rPr lang="en-US" altLang="en-US">
                <a:latin typeface="SassoonPrimaryInfant" pitchFamily="2" charset="0"/>
              </a:rPr>
              <a:t>Identify how sentence type can be changed by altering word order, tenses, adding/deleting words or amending punctuation. </a:t>
            </a:r>
          </a:p>
          <a:p>
            <a:pPr marL="171450" indent="-171450" eaLnBrk="1" hangingPunct="1">
              <a:buFontTx/>
              <a:buChar char="•"/>
            </a:pPr>
            <a:r>
              <a:rPr lang="en-US" altLang="en-US">
                <a:latin typeface="SassoonPrimaryInfant" pitchFamily="2" charset="0"/>
              </a:rPr>
              <a:t>Explain why a writer has used different sentence types or a particular word order and the effect it has created. </a:t>
            </a:r>
          </a:p>
          <a:p>
            <a:pPr marL="171450" indent="-171450" eaLnBrk="1" hangingPunct="1">
              <a:buFontTx/>
              <a:buChar char="•"/>
            </a:pPr>
            <a:r>
              <a:rPr lang="en-US" altLang="en-US">
                <a:latin typeface="SassoonPrimaryInfant" pitchFamily="2" charset="0"/>
              </a:rPr>
              <a:t>Skim and scan to locate information and/or answer a question.</a:t>
            </a:r>
            <a:endParaRPr lang="en-GB" altLang="en-US">
              <a:latin typeface="SassoonPrimaryInfant"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D88EB0B-8FAC-4BCE-3379-44DD534BB956}"/>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107A979-2E6D-46DD-97A9-F2A9AE3F225C}" type="slidenum">
              <a:rPr lang="en-US" altLang="en-US" sz="1200"/>
              <a:pPr algn="r" eaLnBrk="1" hangingPunct="1"/>
              <a:t>9</a:t>
            </a:fld>
            <a:endParaRPr lang="en-US" altLang="en-US" sz="1200"/>
          </a:p>
        </p:txBody>
      </p:sp>
      <p:sp>
        <p:nvSpPr>
          <p:cNvPr id="35843" name="Rectangle 2">
            <a:extLst>
              <a:ext uri="{FF2B5EF4-FFF2-40B4-BE49-F238E27FC236}">
                <a16:creationId xmlns:a16="http://schemas.microsoft.com/office/drawing/2014/main" id="{197E8B07-B6A9-BF86-2CAB-D254D47DB9DB}"/>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C772962C-B069-0A4D-83BB-94E41AFF9B4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2619B60-662C-29B5-27D8-037D6C78595C}"/>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76D3B56-85F2-4317-BF7F-09FADB9A1334}" type="slidenum">
              <a:rPr lang="en-US" altLang="en-US" sz="1200"/>
              <a:pPr algn="r" eaLnBrk="1" hangingPunct="1"/>
              <a:t>10</a:t>
            </a:fld>
            <a:endParaRPr lang="en-US" altLang="en-US" sz="1200"/>
          </a:p>
        </p:txBody>
      </p:sp>
      <p:sp>
        <p:nvSpPr>
          <p:cNvPr id="37891" name="Rectangle 2">
            <a:extLst>
              <a:ext uri="{FF2B5EF4-FFF2-40B4-BE49-F238E27FC236}">
                <a16:creationId xmlns:a16="http://schemas.microsoft.com/office/drawing/2014/main" id="{BCAEC748-80D8-43FA-57BF-37203E8FC72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72A938DE-7521-A280-9C41-34A2EE40B5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26A1164-8C21-1A1A-9056-368D26676252}"/>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3D2D0108-75EA-2878-C7DC-204D8DCE44D3}"/>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A669AD5E-F637-EBF1-DF09-B85B4EEB4D2C}"/>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56154882-C1F9-90FC-DD03-CB9B3E89CFCE}"/>
                </a:ext>
              </a:extLst>
            </p:cNvPr>
            <p:cNvSpPr>
              <a:spLocks noChangeArrowheads="1"/>
            </p:cNvSpPr>
            <p:nvPr userDrawn="1"/>
          </p:nvSpPr>
          <p:spPr bwMode="blackWhite">
            <a:xfrm>
              <a:off x="0" y="872"/>
              <a:ext cx="5664" cy="1152"/>
            </a:xfrm>
            <a:custGeom>
              <a:avLst/>
              <a:gdLst>
                <a:gd name="T0" fmla="*/ 0 w 4917"/>
                <a:gd name="T1" fmla="*/ 0 h 1000"/>
                <a:gd name="T2" fmla="*/ 19276179 w 4917"/>
                <a:gd name="T3" fmla="*/ 0 h 1000"/>
                <a:gd name="T4" fmla="*/ 21463805 w 4917"/>
                <a:gd name="T5" fmla="*/ 445855 h 1000"/>
                <a:gd name="T6" fmla="*/ 19280929 w 4917"/>
                <a:gd name="T7" fmla="*/ 890224 h 1000"/>
                <a:gd name="T8" fmla="*/ 0 w 4917"/>
                <a:gd name="T9" fmla="*/ 890224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6814ED67-7E0F-4B33-E24C-DD394C067A98}"/>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B367167F-6A53-8819-95A3-D40A1C5115FB}"/>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2B1F7CF7-E30B-58C0-5513-1A8C0B1644ED}"/>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29111E42-C59B-96D3-1205-919CBBB33AFD}"/>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64F44914-EACA-46C4-ABAC-2169AFC3F99D}" type="slidenum">
              <a:rPr lang="en-US" altLang="en-US"/>
              <a:pPr>
                <a:defRPr/>
              </a:pPr>
              <a:t>‹#›</a:t>
            </a:fld>
            <a:endParaRPr lang="en-US" altLang="en-US"/>
          </a:p>
        </p:txBody>
      </p:sp>
    </p:spTree>
    <p:extLst>
      <p:ext uri="{BB962C8B-B14F-4D97-AF65-F5344CB8AC3E}">
        <p14:creationId xmlns:p14="http://schemas.microsoft.com/office/powerpoint/2010/main" val="228543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E43B01E-EC23-E3FF-F44F-C4334F8FC90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1C11AA3-CF04-8ECC-3AAB-425DA6DE95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1CEF6FB-E6D1-4F0C-862F-5E4B81E45D70}"/>
              </a:ext>
            </a:extLst>
          </p:cNvPr>
          <p:cNvSpPr>
            <a:spLocks noGrp="1" noChangeArrowheads="1"/>
          </p:cNvSpPr>
          <p:nvPr>
            <p:ph type="sldNum" sz="quarter" idx="12"/>
          </p:nvPr>
        </p:nvSpPr>
        <p:spPr>
          <a:ln/>
        </p:spPr>
        <p:txBody>
          <a:bodyPr/>
          <a:lstStyle>
            <a:lvl1pPr>
              <a:defRPr/>
            </a:lvl1pPr>
          </a:lstStyle>
          <a:p>
            <a:pPr>
              <a:defRPr/>
            </a:pPr>
            <a:fld id="{806BEA7F-DC66-4F9E-96B0-011C0261F798}" type="slidenum">
              <a:rPr lang="en-US" altLang="en-US"/>
              <a:pPr>
                <a:defRPr/>
              </a:pPr>
              <a:t>‹#›</a:t>
            </a:fld>
            <a:endParaRPr lang="en-US" altLang="en-US"/>
          </a:p>
        </p:txBody>
      </p:sp>
    </p:spTree>
    <p:extLst>
      <p:ext uri="{BB962C8B-B14F-4D97-AF65-F5344CB8AC3E}">
        <p14:creationId xmlns:p14="http://schemas.microsoft.com/office/powerpoint/2010/main" val="19785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EE362B5-F00B-E722-88A4-4B9FA15389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3780804-9589-831E-66ED-B62DAE837D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EEBC5F1-6A80-82BD-3CCD-1F6564A7008B}"/>
              </a:ext>
            </a:extLst>
          </p:cNvPr>
          <p:cNvSpPr>
            <a:spLocks noGrp="1" noChangeArrowheads="1"/>
          </p:cNvSpPr>
          <p:nvPr>
            <p:ph type="sldNum" sz="quarter" idx="12"/>
          </p:nvPr>
        </p:nvSpPr>
        <p:spPr>
          <a:ln/>
        </p:spPr>
        <p:txBody>
          <a:bodyPr/>
          <a:lstStyle>
            <a:lvl1pPr>
              <a:defRPr/>
            </a:lvl1pPr>
          </a:lstStyle>
          <a:p>
            <a:pPr>
              <a:defRPr/>
            </a:pPr>
            <a:fld id="{29AF504A-9D80-4289-A22F-604AF3618AD1}" type="slidenum">
              <a:rPr lang="en-US" altLang="en-US"/>
              <a:pPr>
                <a:defRPr/>
              </a:pPr>
              <a:t>‹#›</a:t>
            </a:fld>
            <a:endParaRPr lang="en-US" altLang="en-US"/>
          </a:p>
        </p:txBody>
      </p:sp>
    </p:spTree>
    <p:extLst>
      <p:ext uri="{BB962C8B-B14F-4D97-AF65-F5344CB8AC3E}">
        <p14:creationId xmlns:p14="http://schemas.microsoft.com/office/powerpoint/2010/main" val="181701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F465499F-BD5A-0115-1379-4634F7D773B9}"/>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E2AE21BD-8664-31E4-C391-F071416F6562}"/>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4" name="Rectangle 4">
              <a:extLst>
                <a:ext uri="{FF2B5EF4-FFF2-40B4-BE49-F238E27FC236}">
                  <a16:creationId xmlns:a16="http://schemas.microsoft.com/office/drawing/2014/main" id="{A6691D24-8C6D-9678-3BE9-E179D4219841}"/>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5" name="AutoShape 5">
              <a:extLst>
                <a:ext uri="{FF2B5EF4-FFF2-40B4-BE49-F238E27FC236}">
                  <a16:creationId xmlns:a16="http://schemas.microsoft.com/office/drawing/2014/main" id="{3CCE22D1-5F9E-7D75-25CE-61CA2284595A}"/>
                </a:ext>
              </a:extLst>
            </p:cNvPr>
            <p:cNvSpPr>
              <a:spLocks noChangeArrowheads="1"/>
            </p:cNvSpPr>
            <p:nvPr userDrawn="1"/>
          </p:nvSpPr>
          <p:spPr bwMode="blackWhite">
            <a:xfrm>
              <a:off x="0" y="872"/>
              <a:ext cx="5664" cy="1152"/>
            </a:xfrm>
            <a:custGeom>
              <a:avLst/>
              <a:gdLst>
                <a:gd name="T0" fmla="*/ 0 w 4917"/>
                <a:gd name="T1" fmla="*/ 0 h 1000"/>
                <a:gd name="T2" fmla="*/ 19276179 w 4917"/>
                <a:gd name="T3" fmla="*/ 0 h 1000"/>
                <a:gd name="T4" fmla="*/ 21463805 w 4917"/>
                <a:gd name="T5" fmla="*/ 445855 h 1000"/>
                <a:gd name="T6" fmla="*/ 19280929 w 4917"/>
                <a:gd name="T7" fmla="*/ 890224 h 1000"/>
                <a:gd name="T8" fmla="*/ 0 w 4917"/>
                <a:gd name="T9" fmla="*/ 890224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D1112EB5-5E26-DDDC-FE06-69F12A3C06CC}"/>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1405BB3E-EA31-C8B1-C493-5FCB54C8464F}"/>
              </a:ext>
            </a:extLst>
          </p:cNvPr>
          <p:cNvSpPr>
            <a:spLocks noGrp="1" noChangeArrowheads="1"/>
          </p:cNvSpPr>
          <p:nvPr>
            <p:ph type="dt" sz="half" idx="10"/>
          </p:nvPr>
        </p:nvSpPr>
        <p:spPr>
          <a:xfrm>
            <a:off x="457200" y="6248400"/>
            <a:ext cx="2133600" cy="471488"/>
          </a:xfrm>
        </p:spPr>
        <p:txBody>
          <a:bodyPr/>
          <a:lstStyle>
            <a:lvl1pPr>
              <a:defRPr>
                <a:latin typeface="Arial" charset="0"/>
              </a:defRPr>
            </a:lvl1pPr>
          </a:lstStyle>
          <a:p>
            <a:pPr>
              <a:defRPr/>
            </a:pPr>
            <a:endParaRPr lang="en-US"/>
          </a:p>
        </p:txBody>
      </p:sp>
      <p:sp>
        <p:nvSpPr>
          <p:cNvPr id="8" name="Rectangle 10">
            <a:extLst>
              <a:ext uri="{FF2B5EF4-FFF2-40B4-BE49-F238E27FC236}">
                <a16:creationId xmlns:a16="http://schemas.microsoft.com/office/drawing/2014/main" id="{29D1FFAD-546E-92DA-65E8-B0D15516328D}"/>
              </a:ext>
            </a:extLst>
          </p:cNvPr>
          <p:cNvSpPr>
            <a:spLocks noGrp="1" noChangeArrowheads="1"/>
          </p:cNvSpPr>
          <p:nvPr>
            <p:ph type="ftr" sz="quarter" idx="11"/>
          </p:nvPr>
        </p:nvSpPr>
        <p:spPr>
          <a:xfrm>
            <a:off x="3124200" y="6253163"/>
            <a:ext cx="2895600" cy="457200"/>
          </a:xfrm>
        </p:spPr>
        <p:txBody>
          <a:bodyPr/>
          <a:lstStyle>
            <a:lvl1pPr>
              <a:defRPr>
                <a:latin typeface="Arial" charset="0"/>
              </a:defRPr>
            </a:lvl1pPr>
          </a:lstStyle>
          <a:p>
            <a:pPr>
              <a:defRPr/>
            </a:pPr>
            <a:endParaRPr lang="en-US"/>
          </a:p>
        </p:txBody>
      </p:sp>
      <p:sp>
        <p:nvSpPr>
          <p:cNvPr id="9" name="Rectangle 11">
            <a:extLst>
              <a:ext uri="{FF2B5EF4-FFF2-40B4-BE49-F238E27FC236}">
                <a16:creationId xmlns:a16="http://schemas.microsoft.com/office/drawing/2014/main" id="{27D0931A-8FED-031A-A735-CB21C9A5297E}"/>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6C0907A2-AABC-41EB-9768-F2316566480C}" type="slidenum">
              <a:rPr lang="en-US" altLang="en-US"/>
              <a:pPr>
                <a:defRPr/>
              </a:pPr>
              <a:t>‹#›</a:t>
            </a:fld>
            <a:endParaRPr lang="en-US" altLang="en-US"/>
          </a:p>
        </p:txBody>
      </p:sp>
    </p:spTree>
    <p:extLst>
      <p:ext uri="{BB962C8B-B14F-4D97-AF65-F5344CB8AC3E}">
        <p14:creationId xmlns:p14="http://schemas.microsoft.com/office/powerpoint/2010/main" val="224343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100B8BC-6961-46F5-19DB-F5EC93E16D99}"/>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B2F5B9CD-C015-F475-008F-4D967849821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A83DD4F3-4F7A-BB40-82FA-A85E16CED0FB}"/>
              </a:ext>
            </a:extLst>
          </p:cNvPr>
          <p:cNvSpPr>
            <a:spLocks noGrp="1" noChangeArrowheads="1"/>
          </p:cNvSpPr>
          <p:nvPr>
            <p:ph type="sldNum" sz="quarter" idx="12"/>
          </p:nvPr>
        </p:nvSpPr>
        <p:spPr/>
        <p:txBody>
          <a:bodyPr/>
          <a:lstStyle>
            <a:lvl1pPr>
              <a:defRPr/>
            </a:lvl1pPr>
          </a:lstStyle>
          <a:p>
            <a:pPr>
              <a:defRPr/>
            </a:pPr>
            <a:fld id="{8F80CE74-8A00-4A13-A82F-0D272ADB9A87}" type="slidenum">
              <a:rPr lang="en-US" altLang="en-US"/>
              <a:pPr>
                <a:defRPr/>
              </a:pPr>
              <a:t>‹#›</a:t>
            </a:fld>
            <a:endParaRPr lang="en-US" altLang="en-US"/>
          </a:p>
        </p:txBody>
      </p:sp>
    </p:spTree>
    <p:extLst>
      <p:ext uri="{BB962C8B-B14F-4D97-AF65-F5344CB8AC3E}">
        <p14:creationId xmlns:p14="http://schemas.microsoft.com/office/powerpoint/2010/main" val="131536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DE19B85-661B-8FD6-BFB3-F6A97FDC635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9473E2D4-0FEF-5872-8BF8-3F28EBB3B4FB}"/>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F78B9870-B588-9F91-3EE4-0111C6FD481B}"/>
              </a:ext>
            </a:extLst>
          </p:cNvPr>
          <p:cNvSpPr>
            <a:spLocks noGrp="1" noChangeArrowheads="1"/>
          </p:cNvSpPr>
          <p:nvPr>
            <p:ph type="sldNum" sz="quarter" idx="12"/>
          </p:nvPr>
        </p:nvSpPr>
        <p:spPr/>
        <p:txBody>
          <a:bodyPr/>
          <a:lstStyle>
            <a:lvl1pPr>
              <a:defRPr/>
            </a:lvl1pPr>
          </a:lstStyle>
          <a:p>
            <a:pPr>
              <a:defRPr/>
            </a:pPr>
            <a:fld id="{992167F7-58B2-4B84-B214-0A8542AC3F4C}" type="slidenum">
              <a:rPr lang="en-US" altLang="en-US"/>
              <a:pPr>
                <a:defRPr/>
              </a:pPr>
              <a:t>‹#›</a:t>
            </a:fld>
            <a:endParaRPr lang="en-US" altLang="en-US"/>
          </a:p>
        </p:txBody>
      </p:sp>
    </p:spTree>
    <p:extLst>
      <p:ext uri="{BB962C8B-B14F-4D97-AF65-F5344CB8AC3E}">
        <p14:creationId xmlns:p14="http://schemas.microsoft.com/office/powerpoint/2010/main" val="711526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06A44AE5-5CFD-3B2A-C946-9634BA4131FF}"/>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975071C3-9CF4-4C0D-2370-ECF4613A5FB9}"/>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D9DCDE1D-6DD5-979D-D816-6B287B757B61}"/>
              </a:ext>
            </a:extLst>
          </p:cNvPr>
          <p:cNvSpPr>
            <a:spLocks noGrp="1" noChangeArrowheads="1"/>
          </p:cNvSpPr>
          <p:nvPr>
            <p:ph type="sldNum" sz="quarter" idx="12"/>
          </p:nvPr>
        </p:nvSpPr>
        <p:spPr/>
        <p:txBody>
          <a:bodyPr/>
          <a:lstStyle>
            <a:lvl1pPr>
              <a:defRPr/>
            </a:lvl1pPr>
          </a:lstStyle>
          <a:p>
            <a:pPr>
              <a:defRPr/>
            </a:pPr>
            <a:fld id="{7094DA5F-8485-43CE-8E5B-1AA3DE36A8E3}" type="slidenum">
              <a:rPr lang="en-US" altLang="en-US"/>
              <a:pPr>
                <a:defRPr/>
              </a:pPr>
              <a:t>‹#›</a:t>
            </a:fld>
            <a:endParaRPr lang="en-US" altLang="en-US"/>
          </a:p>
        </p:txBody>
      </p:sp>
    </p:spTree>
    <p:extLst>
      <p:ext uri="{BB962C8B-B14F-4D97-AF65-F5344CB8AC3E}">
        <p14:creationId xmlns:p14="http://schemas.microsoft.com/office/powerpoint/2010/main" val="229692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F536FAB4-6AC0-5D2E-CC77-76C3CC84D02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9">
            <a:extLst>
              <a:ext uri="{FF2B5EF4-FFF2-40B4-BE49-F238E27FC236}">
                <a16:creationId xmlns:a16="http://schemas.microsoft.com/office/drawing/2014/main" id="{C70B6DE6-1254-1AE1-C7F0-D3938A9FE5DF}"/>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0">
            <a:extLst>
              <a:ext uri="{FF2B5EF4-FFF2-40B4-BE49-F238E27FC236}">
                <a16:creationId xmlns:a16="http://schemas.microsoft.com/office/drawing/2014/main" id="{03B00CD7-C784-329E-A5E5-D6DE82249A3A}"/>
              </a:ext>
            </a:extLst>
          </p:cNvPr>
          <p:cNvSpPr>
            <a:spLocks noGrp="1" noChangeArrowheads="1"/>
          </p:cNvSpPr>
          <p:nvPr>
            <p:ph type="sldNum" sz="quarter" idx="12"/>
          </p:nvPr>
        </p:nvSpPr>
        <p:spPr/>
        <p:txBody>
          <a:bodyPr/>
          <a:lstStyle>
            <a:lvl1pPr>
              <a:defRPr/>
            </a:lvl1pPr>
          </a:lstStyle>
          <a:p>
            <a:pPr>
              <a:defRPr/>
            </a:pPr>
            <a:fld id="{A61E7D6C-8255-492C-9BEE-F9D412FBFCED}" type="slidenum">
              <a:rPr lang="en-US" altLang="en-US"/>
              <a:pPr>
                <a:defRPr/>
              </a:pPr>
              <a:t>‹#›</a:t>
            </a:fld>
            <a:endParaRPr lang="en-US" altLang="en-US"/>
          </a:p>
        </p:txBody>
      </p:sp>
    </p:spTree>
    <p:extLst>
      <p:ext uri="{BB962C8B-B14F-4D97-AF65-F5344CB8AC3E}">
        <p14:creationId xmlns:p14="http://schemas.microsoft.com/office/powerpoint/2010/main" val="558366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AEBB214D-6747-5AAF-E2A8-4E6488232248}"/>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9">
            <a:extLst>
              <a:ext uri="{FF2B5EF4-FFF2-40B4-BE49-F238E27FC236}">
                <a16:creationId xmlns:a16="http://schemas.microsoft.com/office/drawing/2014/main" id="{C966BDDF-3A41-5EE1-D7E4-2B00A8F81ED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72468927-98E6-91AF-621C-F4647DF0F006}"/>
              </a:ext>
            </a:extLst>
          </p:cNvPr>
          <p:cNvSpPr>
            <a:spLocks noGrp="1" noChangeArrowheads="1"/>
          </p:cNvSpPr>
          <p:nvPr>
            <p:ph type="sldNum" sz="quarter" idx="12"/>
          </p:nvPr>
        </p:nvSpPr>
        <p:spPr/>
        <p:txBody>
          <a:bodyPr/>
          <a:lstStyle>
            <a:lvl1pPr>
              <a:defRPr/>
            </a:lvl1pPr>
          </a:lstStyle>
          <a:p>
            <a:pPr>
              <a:defRPr/>
            </a:pPr>
            <a:fld id="{D041B10B-AF9C-46A8-A95C-28824DCE6242}" type="slidenum">
              <a:rPr lang="en-US" altLang="en-US"/>
              <a:pPr>
                <a:defRPr/>
              </a:pPr>
              <a:t>‹#›</a:t>
            </a:fld>
            <a:endParaRPr lang="en-US" altLang="en-US"/>
          </a:p>
        </p:txBody>
      </p:sp>
    </p:spTree>
    <p:extLst>
      <p:ext uri="{BB962C8B-B14F-4D97-AF65-F5344CB8AC3E}">
        <p14:creationId xmlns:p14="http://schemas.microsoft.com/office/powerpoint/2010/main" val="401873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281010B-E308-EB04-9CD9-E5CD6F86905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9">
            <a:extLst>
              <a:ext uri="{FF2B5EF4-FFF2-40B4-BE49-F238E27FC236}">
                <a16:creationId xmlns:a16="http://schemas.microsoft.com/office/drawing/2014/main" id="{1105B276-260F-17D2-645D-F30984F2E6EE}"/>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0">
            <a:extLst>
              <a:ext uri="{FF2B5EF4-FFF2-40B4-BE49-F238E27FC236}">
                <a16:creationId xmlns:a16="http://schemas.microsoft.com/office/drawing/2014/main" id="{736670F2-B123-5CE3-AD58-80588A4D848F}"/>
              </a:ext>
            </a:extLst>
          </p:cNvPr>
          <p:cNvSpPr>
            <a:spLocks noGrp="1" noChangeArrowheads="1"/>
          </p:cNvSpPr>
          <p:nvPr>
            <p:ph type="sldNum" sz="quarter" idx="12"/>
          </p:nvPr>
        </p:nvSpPr>
        <p:spPr/>
        <p:txBody>
          <a:bodyPr/>
          <a:lstStyle>
            <a:lvl1pPr>
              <a:defRPr/>
            </a:lvl1pPr>
          </a:lstStyle>
          <a:p>
            <a:pPr>
              <a:defRPr/>
            </a:pPr>
            <a:fld id="{00E1D56C-287F-4A95-99B0-1F1CD025C692}" type="slidenum">
              <a:rPr lang="en-US" altLang="en-US"/>
              <a:pPr>
                <a:defRPr/>
              </a:pPr>
              <a:t>‹#›</a:t>
            </a:fld>
            <a:endParaRPr lang="en-US" altLang="en-US"/>
          </a:p>
        </p:txBody>
      </p:sp>
    </p:spTree>
    <p:extLst>
      <p:ext uri="{BB962C8B-B14F-4D97-AF65-F5344CB8AC3E}">
        <p14:creationId xmlns:p14="http://schemas.microsoft.com/office/powerpoint/2010/main" val="3662012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40BD9409-C52F-B555-2850-47BBC60D0C3B}"/>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C5347A9E-4C2D-4C47-6883-28C27E301AA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E9C9B74-F4B3-12A7-DDC9-4121FE716312}"/>
              </a:ext>
            </a:extLst>
          </p:cNvPr>
          <p:cNvSpPr>
            <a:spLocks noGrp="1" noChangeArrowheads="1"/>
          </p:cNvSpPr>
          <p:nvPr>
            <p:ph type="sldNum" sz="quarter" idx="12"/>
          </p:nvPr>
        </p:nvSpPr>
        <p:spPr/>
        <p:txBody>
          <a:bodyPr/>
          <a:lstStyle>
            <a:lvl1pPr>
              <a:defRPr/>
            </a:lvl1pPr>
          </a:lstStyle>
          <a:p>
            <a:pPr>
              <a:defRPr/>
            </a:pPr>
            <a:fld id="{C9CD6F51-4864-4804-AE97-C8DA28605A1C}" type="slidenum">
              <a:rPr lang="en-US" altLang="en-US"/>
              <a:pPr>
                <a:defRPr/>
              </a:pPr>
              <a:t>‹#›</a:t>
            </a:fld>
            <a:endParaRPr lang="en-US" altLang="en-US"/>
          </a:p>
        </p:txBody>
      </p:sp>
    </p:spTree>
    <p:extLst>
      <p:ext uri="{BB962C8B-B14F-4D97-AF65-F5344CB8AC3E}">
        <p14:creationId xmlns:p14="http://schemas.microsoft.com/office/powerpoint/2010/main" val="348686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4BCE621-1788-AA94-B4D1-F509A5E315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E2E6096-E0A9-288B-EF16-6AFC5AC4E5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65CDD58-C92B-C6A9-E5F9-9C8EC8999F15}"/>
              </a:ext>
            </a:extLst>
          </p:cNvPr>
          <p:cNvSpPr>
            <a:spLocks noGrp="1" noChangeArrowheads="1"/>
          </p:cNvSpPr>
          <p:nvPr>
            <p:ph type="sldNum" sz="quarter" idx="12"/>
          </p:nvPr>
        </p:nvSpPr>
        <p:spPr>
          <a:ln/>
        </p:spPr>
        <p:txBody>
          <a:bodyPr/>
          <a:lstStyle>
            <a:lvl1pPr>
              <a:defRPr/>
            </a:lvl1pPr>
          </a:lstStyle>
          <a:p>
            <a:pPr>
              <a:defRPr/>
            </a:pPr>
            <a:fld id="{A06549E3-B467-452D-80B6-95A4E38C06D8}" type="slidenum">
              <a:rPr lang="en-US" altLang="en-US"/>
              <a:pPr>
                <a:defRPr/>
              </a:pPr>
              <a:t>‹#›</a:t>
            </a:fld>
            <a:endParaRPr lang="en-US" altLang="en-US"/>
          </a:p>
        </p:txBody>
      </p:sp>
    </p:spTree>
    <p:extLst>
      <p:ext uri="{BB962C8B-B14F-4D97-AF65-F5344CB8AC3E}">
        <p14:creationId xmlns:p14="http://schemas.microsoft.com/office/powerpoint/2010/main" val="658544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54A91CA4-B191-A2C3-E9EF-DD779496462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6A2CFF36-8658-F965-BC56-1AD40DC2846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56FE401-A57D-6486-CAC2-43C49B49E52E}"/>
              </a:ext>
            </a:extLst>
          </p:cNvPr>
          <p:cNvSpPr>
            <a:spLocks noGrp="1" noChangeArrowheads="1"/>
          </p:cNvSpPr>
          <p:nvPr>
            <p:ph type="sldNum" sz="quarter" idx="12"/>
          </p:nvPr>
        </p:nvSpPr>
        <p:spPr/>
        <p:txBody>
          <a:bodyPr/>
          <a:lstStyle>
            <a:lvl1pPr>
              <a:defRPr/>
            </a:lvl1pPr>
          </a:lstStyle>
          <a:p>
            <a:pPr>
              <a:defRPr/>
            </a:pPr>
            <a:fld id="{104A928A-67C2-4936-85DF-C62BA088D603}" type="slidenum">
              <a:rPr lang="en-US" altLang="en-US"/>
              <a:pPr>
                <a:defRPr/>
              </a:pPr>
              <a:t>‹#›</a:t>
            </a:fld>
            <a:endParaRPr lang="en-US" altLang="en-US"/>
          </a:p>
        </p:txBody>
      </p:sp>
    </p:spTree>
    <p:extLst>
      <p:ext uri="{BB962C8B-B14F-4D97-AF65-F5344CB8AC3E}">
        <p14:creationId xmlns:p14="http://schemas.microsoft.com/office/powerpoint/2010/main" val="140975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21A3556-6464-41F9-BB69-9F9E40D4A36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920A05E7-F9EA-5364-E2F7-CBE61F75E9B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98C9DBA7-7946-738F-3B2B-FC01CB701D2B}"/>
              </a:ext>
            </a:extLst>
          </p:cNvPr>
          <p:cNvSpPr>
            <a:spLocks noGrp="1" noChangeArrowheads="1"/>
          </p:cNvSpPr>
          <p:nvPr>
            <p:ph type="sldNum" sz="quarter" idx="12"/>
          </p:nvPr>
        </p:nvSpPr>
        <p:spPr/>
        <p:txBody>
          <a:bodyPr/>
          <a:lstStyle>
            <a:lvl1pPr>
              <a:defRPr/>
            </a:lvl1pPr>
          </a:lstStyle>
          <a:p>
            <a:pPr>
              <a:defRPr/>
            </a:pPr>
            <a:fld id="{BF0208C8-DF5C-46A7-AFAA-C6F11CBEFC3C}" type="slidenum">
              <a:rPr lang="en-US" altLang="en-US"/>
              <a:pPr>
                <a:defRPr/>
              </a:pPr>
              <a:t>‹#›</a:t>
            </a:fld>
            <a:endParaRPr lang="en-US" altLang="en-US"/>
          </a:p>
        </p:txBody>
      </p:sp>
    </p:spTree>
    <p:extLst>
      <p:ext uri="{BB962C8B-B14F-4D97-AF65-F5344CB8AC3E}">
        <p14:creationId xmlns:p14="http://schemas.microsoft.com/office/powerpoint/2010/main" val="362523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3661B51-1CBE-0912-02B4-C0A750E50C8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9AEC66DA-BCC6-6686-3BA7-9C4067A2879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26D90132-EEE9-B472-8613-5CC69EAFB4F9}"/>
              </a:ext>
            </a:extLst>
          </p:cNvPr>
          <p:cNvSpPr>
            <a:spLocks noGrp="1" noChangeArrowheads="1"/>
          </p:cNvSpPr>
          <p:nvPr>
            <p:ph type="sldNum" sz="quarter" idx="12"/>
          </p:nvPr>
        </p:nvSpPr>
        <p:spPr/>
        <p:txBody>
          <a:bodyPr/>
          <a:lstStyle>
            <a:lvl1pPr>
              <a:defRPr/>
            </a:lvl1pPr>
          </a:lstStyle>
          <a:p>
            <a:pPr>
              <a:defRPr/>
            </a:pPr>
            <a:fld id="{9E32BA9E-263D-48A5-88D5-95637A446621}" type="slidenum">
              <a:rPr lang="en-US" altLang="en-US"/>
              <a:pPr>
                <a:defRPr/>
              </a:pPr>
              <a:t>‹#›</a:t>
            </a:fld>
            <a:endParaRPr lang="en-US" altLang="en-US"/>
          </a:p>
        </p:txBody>
      </p:sp>
    </p:spTree>
    <p:extLst>
      <p:ext uri="{BB962C8B-B14F-4D97-AF65-F5344CB8AC3E}">
        <p14:creationId xmlns:p14="http://schemas.microsoft.com/office/powerpoint/2010/main" val="277512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41670AD-5F65-C666-5672-C56A06D192D9}"/>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E0A7BA12-DD26-D8A2-BE95-6252EC8FBBC0}"/>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00C56F07-785E-AC55-2EB0-BCC2DA32E341}"/>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6B75E386-5BC5-6FDE-D721-B465D58DF94A}"/>
                </a:ext>
              </a:extLst>
            </p:cNvPr>
            <p:cNvSpPr>
              <a:spLocks noChangeArrowheads="1"/>
            </p:cNvSpPr>
            <p:nvPr userDrawn="1"/>
          </p:nvSpPr>
          <p:spPr bwMode="blackWhite">
            <a:xfrm>
              <a:off x="0" y="872"/>
              <a:ext cx="5664" cy="1152"/>
            </a:xfrm>
            <a:custGeom>
              <a:avLst/>
              <a:gdLst>
                <a:gd name="T0" fmla="*/ 0 w 4917"/>
                <a:gd name="T1" fmla="*/ 0 h 1000"/>
                <a:gd name="T2" fmla="*/ 22204653 w 4917"/>
                <a:gd name="T3" fmla="*/ 0 h 1000"/>
                <a:gd name="T4" fmla="*/ 24724627 w 4917"/>
                <a:gd name="T5" fmla="*/ 513625 h 1000"/>
                <a:gd name="T6" fmla="*/ 22210124 w 4917"/>
                <a:gd name="T7" fmla="*/ 1025538 h 1000"/>
                <a:gd name="T8" fmla="*/ 0 w 4917"/>
                <a:gd name="T9" fmla="*/ 1025538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7DB69A4B-7648-2B83-0CD6-6ADC54C5527C}"/>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0F26E1A7-5F48-C07B-7707-D21635D9B628}"/>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FC765121-4624-F034-F1D8-1B54BA825781}"/>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DB6B79DF-B195-F03B-7E66-C5D8334278C7}"/>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2196816F-E931-4A2C-9AA6-BDC661B703EB}" type="slidenum">
              <a:rPr lang="en-US" altLang="en-US"/>
              <a:pPr>
                <a:defRPr/>
              </a:pPr>
              <a:t>‹#›</a:t>
            </a:fld>
            <a:endParaRPr lang="en-US" altLang="en-US"/>
          </a:p>
        </p:txBody>
      </p:sp>
    </p:spTree>
    <p:extLst>
      <p:ext uri="{BB962C8B-B14F-4D97-AF65-F5344CB8AC3E}">
        <p14:creationId xmlns:p14="http://schemas.microsoft.com/office/powerpoint/2010/main" val="4115994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F6941F2C-93E0-0073-006D-E865171E01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4810F9A-5FF2-3BEB-3614-2829924D6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B4B86C5-3621-5A83-2F91-72FE8520B29E}"/>
              </a:ext>
            </a:extLst>
          </p:cNvPr>
          <p:cNvSpPr>
            <a:spLocks noGrp="1" noChangeArrowheads="1"/>
          </p:cNvSpPr>
          <p:nvPr>
            <p:ph type="sldNum" sz="quarter" idx="12"/>
          </p:nvPr>
        </p:nvSpPr>
        <p:spPr>
          <a:ln/>
        </p:spPr>
        <p:txBody>
          <a:bodyPr/>
          <a:lstStyle>
            <a:lvl1pPr>
              <a:defRPr/>
            </a:lvl1pPr>
          </a:lstStyle>
          <a:p>
            <a:pPr>
              <a:defRPr/>
            </a:pPr>
            <a:fld id="{9F3D3EBF-7E27-4DAD-8C1B-2DF18F75D9B7}" type="slidenum">
              <a:rPr lang="en-US" altLang="en-US"/>
              <a:pPr>
                <a:defRPr/>
              </a:pPr>
              <a:t>‹#›</a:t>
            </a:fld>
            <a:endParaRPr lang="en-US" altLang="en-US"/>
          </a:p>
        </p:txBody>
      </p:sp>
    </p:spTree>
    <p:extLst>
      <p:ext uri="{BB962C8B-B14F-4D97-AF65-F5344CB8AC3E}">
        <p14:creationId xmlns:p14="http://schemas.microsoft.com/office/powerpoint/2010/main" val="192617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6F335A0C-EBD8-00EA-ECD0-E1FDE1DA0E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12FE715-6EE6-0A7E-8359-D5BEB250DB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0644109-5FE6-6140-DE45-1E0F213C3147}"/>
              </a:ext>
            </a:extLst>
          </p:cNvPr>
          <p:cNvSpPr>
            <a:spLocks noGrp="1" noChangeArrowheads="1"/>
          </p:cNvSpPr>
          <p:nvPr>
            <p:ph type="sldNum" sz="quarter" idx="12"/>
          </p:nvPr>
        </p:nvSpPr>
        <p:spPr>
          <a:ln/>
        </p:spPr>
        <p:txBody>
          <a:bodyPr/>
          <a:lstStyle>
            <a:lvl1pPr>
              <a:defRPr/>
            </a:lvl1pPr>
          </a:lstStyle>
          <a:p>
            <a:pPr>
              <a:defRPr/>
            </a:pPr>
            <a:fld id="{6465D659-AC48-4DF1-8EDB-4E1B16EF4F94}" type="slidenum">
              <a:rPr lang="en-US" altLang="en-US"/>
              <a:pPr>
                <a:defRPr/>
              </a:pPr>
              <a:t>‹#›</a:t>
            </a:fld>
            <a:endParaRPr lang="en-US" altLang="en-US"/>
          </a:p>
        </p:txBody>
      </p:sp>
    </p:spTree>
    <p:extLst>
      <p:ext uri="{BB962C8B-B14F-4D97-AF65-F5344CB8AC3E}">
        <p14:creationId xmlns:p14="http://schemas.microsoft.com/office/powerpoint/2010/main" val="3686528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4B6606D2-D2BD-9561-E8A0-59B20E49A4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0F8CBD3-9244-07F7-0B97-695CBF2B86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8E8521F-7C1C-EE29-A891-F08B4104E1F8}"/>
              </a:ext>
            </a:extLst>
          </p:cNvPr>
          <p:cNvSpPr>
            <a:spLocks noGrp="1" noChangeArrowheads="1"/>
          </p:cNvSpPr>
          <p:nvPr>
            <p:ph type="sldNum" sz="quarter" idx="12"/>
          </p:nvPr>
        </p:nvSpPr>
        <p:spPr>
          <a:ln/>
        </p:spPr>
        <p:txBody>
          <a:bodyPr/>
          <a:lstStyle>
            <a:lvl1pPr>
              <a:defRPr/>
            </a:lvl1pPr>
          </a:lstStyle>
          <a:p>
            <a:pPr>
              <a:defRPr/>
            </a:pPr>
            <a:fld id="{C60FF39A-1375-45E1-BCFC-7338A586EE3E}" type="slidenum">
              <a:rPr lang="en-US" altLang="en-US"/>
              <a:pPr>
                <a:defRPr/>
              </a:pPr>
              <a:t>‹#›</a:t>
            </a:fld>
            <a:endParaRPr lang="en-US" altLang="en-US"/>
          </a:p>
        </p:txBody>
      </p:sp>
    </p:spTree>
    <p:extLst>
      <p:ext uri="{BB962C8B-B14F-4D97-AF65-F5344CB8AC3E}">
        <p14:creationId xmlns:p14="http://schemas.microsoft.com/office/powerpoint/2010/main" val="2425238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7B34338A-F041-BBB3-3E11-FAD8F0162A5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02DA40A3-A519-469B-902E-D362C84059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509DBF6E-5892-9C0B-D0AC-C56A1E86C846}"/>
              </a:ext>
            </a:extLst>
          </p:cNvPr>
          <p:cNvSpPr>
            <a:spLocks noGrp="1" noChangeArrowheads="1"/>
          </p:cNvSpPr>
          <p:nvPr>
            <p:ph type="sldNum" sz="quarter" idx="12"/>
          </p:nvPr>
        </p:nvSpPr>
        <p:spPr>
          <a:ln/>
        </p:spPr>
        <p:txBody>
          <a:bodyPr/>
          <a:lstStyle>
            <a:lvl1pPr>
              <a:defRPr/>
            </a:lvl1pPr>
          </a:lstStyle>
          <a:p>
            <a:pPr>
              <a:defRPr/>
            </a:pPr>
            <a:fld id="{E36B5F6D-7E30-4BEF-BB5B-23F443FF2565}" type="slidenum">
              <a:rPr lang="en-US" altLang="en-US"/>
              <a:pPr>
                <a:defRPr/>
              </a:pPr>
              <a:t>‹#›</a:t>
            </a:fld>
            <a:endParaRPr lang="en-US" altLang="en-US"/>
          </a:p>
        </p:txBody>
      </p:sp>
    </p:spTree>
    <p:extLst>
      <p:ext uri="{BB962C8B-B14F-4D97-AF65-F5344CB8AC3E}">
        <p14:creationId xmlns:p14="http://schemas.microsoft.com/office/powerpoint/2010/main" val="196954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5735EC08-3F2E-6492-298F-F9FE083DEC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563A321C-B15B-A30F-CA17-8B7F38B18B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78ED2BA-E3A4-6AAA-7201-78275A83254D}"/>
              </a:ext>
            </a:extLst>
          </p:cNvPr>
          <p:cNvSpPr>
            <a:spLocks noGrp="1" noChangeArrowheads="1"/>
          </p:cNvSpPr>
          <p:nvPr>
            <p:ph type="sldNum" sz="quarter" idx="12"/>
          </p:nvPr>
        </p:nvSpPr>
        <p:spPr>
          <a:ln/>
        </p:spPr>
        <p:txBody>
          <a:bodyPr/>
          <a:lstStyle>
            <a:lvl1pPr>
              <a:defRPr/>
            </a:lvl1pPr>
          </a:lstStyle>
          <a:p>
            <a:pPr>
              <a:defRPr/>
            </a:pPr>
            <a:fld id="{E953B676-4F92-450A-A6D4-9CC4A7C01FDE}" type="slidenum">
              <a:rPr lang="en-US" altLang="en-US"/>
              <a:pPr>
                <a:defRPr/>
              </a:pPr>
              <a:t>‹#›</a:t>
            </a:fld>
            <a:endParaRPr lang="en-US" altLang="en-US"/>
          </a:p>
        </p:txBody>
      </p:sp>
    </p:spTree>
    <p:extLst>
      <p:ext uri="{BB962C8B-B14F-4D97-AF65-F5344CB8AC3E}">
        <p14:creationId xmlns:p14="http://schemas.microsoft.com/office/powerpoint/2010/main" val="3648509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91EBB64-2F78-E257-73BE-C85CBADF820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E1DBCB41-2BF1-C98A-F510-4B640395E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F4FED727-F5CA-23B9-ABFA-D144C9DE3D0E}"/>
              </a:ext>
            </a:extLst>
          </p:cNvPr>
          <p:cNvSpPr>
            <a:spLocks noGrp="1" noChangeArrowheads="1"/>
          </p:cNvSpPr>
          <p:nvPr>
            <p:ph type="sldNum" sz="quarter" idx="12"/>
          </p:nvPr>
        </p:nvSpPr>
        <p:spPr>
          <a:ln/>
        </p:spPr>
        <p:txBody>
          <a:bodyPr/>
          <a:lstStyle>
            <a:lvl1pPr>
              <a:defRPr/>
            </a:lvl1pPr>
          </a:lstStyle>
          <a:p>
            <a:pPr>
              <a:defRPr/>
            </a:pPr>
            <a:fld id="{17325108-C656-4FA2-BBF2-04D2E00C8CBD}" type="slidenum">
              <a:rPr lang="en-US" altLang="en-US"/>
              <a:pPr>
                <a:defRPr/>
              </a:pPr>
              <a:t>‹#›</a:t>
            </a:fld>
            <a:endParaRPr lang="en-US" altLang="en-US"/>
          </a:p>
        </p:txBody>
      </p:sp>
    </p:spTree>
    <p:extLst>
      <p:ext uri="{BB962C8B-B14F-4D97-AF65-F5344CB8AC3E}">
        <p14:creationId xmlns:p14="http://schemas.microsoft.com/office/powerpoint/2010/main" val="282582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8E515F40-2A12-B3B3-029D-ADABE3D663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D470F0F-2124-6923-5FD7-97A381B651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A5151F6-2B0A-A41A-6D9F-406143792E61}"/>
              </a:ext>
            </a:extLst>
          </p:cNvPr>
          <p:cNvSpPr>
            <a:spLocks noGrp="1" noChangeArrowheads="1"/>
          </p:cNvSpPr>
          <p:nvPr>
            <p:ph type="sldNum" sz="quarter" idx="12"/>
          </p:nvPr>
        </p:nvSpPr>
        <p:spPr>
          <a:ln/>
        </p:spPr>
        <p:txBody>
          <a:bodyPr/>
          <a:lstStyle>
            <a:lvl1pPr>
              <a:defRPr/>
            </a:lvl1pPr>
          </a:lstStyle>
          <a:p>
            <a:pPr>
              <a:defRPr/>
            </a:pPr>
            <a:fld id="{C8804F2A-AC1C-405B-AFF5-A0AEE556BF45}" type="slidenum">
              <a:rPr lang="en-US" altLang="en-US"/>
              <a:pPr>
                <a:defRPr/>
              </a:pPr>
              <a:t>‹#›</a:t>
            </a:fld>
            <a:endParaRPr lang="en-US" altLang="en-US"/>
          </a:p>
        </p:txBody>
      </p:sp>
    </p:spTree>
    <p:extLst>
      <p:ext uri="{BB962C8B-B14F-4D97-AF65-F5344CB8AC3E}">
        <p14:creationId xmlns:p14="http://schemas.microsoft.com/office/powerpoint/2010/main" val="178532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A1D5455-17BA-34EC-D4F8-0FDC65E2F2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B2755D6-BBBE-5849-EA84-A4A4DD94D2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0796871B-AF2F-831B-E995-57BF7E8E8A3B}"/>
              </a:ext>
            </a:extLst>
          </p:cNvPr>
          <p:cNvSpPr>
            <a:spLocks noGrp="1" noChangeArrowheads="1"/>
          </p:cNvSpPr>
          <p:nvPr>
            <p:ph type="sldNum" sz="quarter" idx="12"/>
          </p:nvPr>
        </p:nvSpPr>
        <p:spPr>
          <a:ln/>
        </p:spPr>
        <p:txBody>
          <a:bodyPr/>
          <a:lstStyle>
            <a:lvl1pPr>
              <a:defRPr/>
            </a:lvl1pPr>
          </a:lstStyle>
          <a:p>
            <a:pPr>
              <a:defRPr/>
            </a:pPr>
            <a:fld id="{C279A0BE-B453-4C38-9815-CCD870AFB7E8}" type="slidenum">
              <a:rPr lang="en-US" altLang="en-US"/>
              <a:pPr>
                <a:defRPr/>
              </a:pPr>
              <a:t>‹#›</a:t>
            </a:fld>
            <a:endParaRPr lang="en-US" altLang="en-US"/>
          </a:p>
        </p:txBody>
      </p:sp>
    </p:spTree>
    <p:extLst>
      <p:ext uri="{BB962C8B-B14F-4D97-AF65-F5344CB8AC3E}">
        <p14:creationId xmlns:p14="http://schemas.microsoft.com/office/powerpoint/2010/main" val="340077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D62E030C-7D02-B016-6C56-F91F84D24D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F957EFC-95DE-92BC-6E4D-16A6A13F53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C58C443-4B61-3DA0-11C4-EE61F38A2CB0}"/>
              </a:ext>
            </a:extLst>
          </p:cNvPr>
          <p:cNvSpPr>
            <a:spLocks noGrp="1" noChangeArrowheads="1"/>
          </p:cNvSpPr>
          <p:nvPr>
            <p:ph type="sldNum" sz="quarter" idx="12"/>
          </p:nvPr>
        </p:nvSpPr>
        <p:spPr>
          <a:ln/>
        </p:spPr>
        <p:txBody>
          <a:bodyPr/>
          <a:lstStyle>
            <a:lvl1pPr>
              <a:defRPr/>
            </a:lvl1pPr>
          </a:lstStyle>
          <a:p>
            <a:pPr>
              <a:defRPr/>
            </a:pPr>
            <a:fld id="{CE841BBA-AE90-4448-B6F3-42816A553E77}" type="slidenum">
              <a:rPr lang="en-US" altLang="en-US"/>
              <a:pPr>
                <a:defRPr/>
              </a:pPr>
              <a:t>‹#›</a:t>
            </a:fld>
            <a:endParaRPr lang="en-US" altLang="en-US"/>
          </a:p>
        </p:txBody>
      </p:sp>
    </p:spTree>
    <p:extLst>
      <p:ext uri="{BB962C8B-B14F-4D97-AF65-F5344CB8AC3E}">
        <p14:creationId xmlns:p14="http://schemas.microsoft.com/office/powerpoint/2010/main" val="27445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828B4BB9-F7B7-58E7-FCA7-302D3C8C43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7FBF0AB-4ED6-FDF8-3BFB-D371C52A0E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ADF15DF4-487C-31A9-FA3C-733B22E91E01}"/>
              </a:ext>
            </a:extLst>
          </p:cNvPr>
          <p:cNvSpPr>
            <a:spLocks noGrp="1" noChangeArrowheads="1"/>
          </p:cNvSpPr>
          <p:nvPr>
            <p:ph type="sldNum" sz="quarter" idx="12"/>
          </p:nvPr>
        </p:nvSpPr>
        <p:spPr>
          <a:ln/>
        </p:spPr>
        <p:txBody>
          <a:bodyPr/>
          <a:lstStyle>
            <a:lvl1pPr>
              <a:defRPr/>
            </a:lvl1pPr>
          </a:lstStyle>
          <a:p>
            <a:pPr>
              <a:defRPr/>
            </a:pPr>
            <a:fld id="{EE4CCC4B-4B04-4C6B-9EA4-9B0C003B5401}" type="slidenum">
              <a:rPr lang="en-US" altLang="en-US"/>
              <a:pPr>
                <a:defRPr/>
              </a:pPr>
              <a:t>‹#›</a:t>
            </a:fld>
            <a:endParaRPr lang="en-US" altLang="en-US"/>
          </a:p>
        </p:txBody>
      </p:sp>
    </p:spTree>
    <p:extLst>
      <p:ext uri="{BB962C8B-B14F-4D97-AF65-F5344CB8AC3E}">
        <p14:creationId xmlns:p14="http://schemas.microsoft.com/office/powerpoint/2010/main" val="2102286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749DF66-A32C-D3C8-5DB1-CDE83815C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630B2EB-27EB-F138-A5FA-123A22E94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E76D157-9CE8-286B-E0BE-EB238F522739}"/>
              </a:ext>
            </a:extLst>
          </p:cNvPr>
          <p:cNvSpPr>
            <a:spLocks noGrp="1" noChangeArrowheads="1"/>
          </p:cNvSpPr>
          <p:nvPr>
            <p:ph type="sldNum" sz="quarter" idx="12"/>
          </p:nvPr>
        </p:nvSpPr>
        <p:spPr>
          <a:ln/>
        </p:spPr>
        <p:txBody>
          <a:bodyPr/>
          <a:lstStyle>
            <a:lvl1pPr>
              <a:defRPr/>
            </a:lvl1pPr>
          </a:lstStyle>
          <a:p>
            <a:pPr>
              <a:defRPr/>
            </a:pPr>
            <a:fld id="{8D0EB48A-7353-4AD3-A6A1-FFDEA63F0314}" type="slidenum">
              <a:rPr lang="en-US" altLang="en-US"/>
              <a:pPr>
                <a:defRPr/>
              </a:pPr>
              <a:t>‹#›</a:t>
            </a:fld>
            <a:endParaRPr lang="en-US" altLang="en-US"/>
          </a:p>
        </p:txBody>
      </p:sp>
    </p:spTree>
    <p:extLst>
      <p:ext uri="{BB962C8B-B14F-4D97-AF65-F5344CB8AC3E}">
        <p14:creationId xmlns:p14="http://schemas.microsoft.com/office/powerpoint/2010/main" val="200474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56688508-DBE6-806E-8DC6-D9BC1D2B3A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3BAE478-6FC3-682C-43C5-39FB05C9F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87FBB860-777A-F8EE-20EF-CBB676D43705}"/>
              </a:ext>
            </a:extLst>
          </p:cNvPr>
          <p:cNvSpPr>
            <a:spLocks noGrp="1" noChangeArrowheads="1"/>
          </p:cNvSpPr>
          <p:nvPr>
            <p:ph type="sldNum" sz="quarter" idx="12"/>
          </p:nvPr>
        </p:nvSpPr>
        <p:spPr>
          <a:ln/>
        </p:spPr>
        <p:txBody>
          <a:bodyPr/>
          <a:lstStyle>
            <a:lvl1pPr>
              <a:defRPr/>
            </a:lvl1pPr>
          </a:lstStyle>
          <a:p>
            <a:pPr>
              <a:defRPr/>
            </a:pPr>
            <a:fld id="{DC7D3547-1BEE-4EDC-B4A4-A187CF5E2C22}" type="slidenum">
              <a:rPr lang="en-US" altLang="en-US"/>
              <a:pPr>
                <a:defRPr/>
              </a:pPr>
              <a:t>‹#›</a:t>
            </a:fld>
            <a:endParaRPr lang="en-US" altLang="en-US"/>
          </a:p>
        </p:txBody>
      </p:sp>
    </p:spTree>
    <p:extLst>
      <p:ext uri="{BB962C8B-B14F-4D97-AF65-F5344CB8AC3E}">
        <p14:creationId xmlns:p14="http://schemas.microsoft.com/office/powerpoint/2010/main" val="288782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894EF770-B159-E0E4-3151-8F77A36E1B1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4E7D6489-BCEF-B476-E0A6-7D595566FB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5C003E6E-0F8C-8C2F-409B-69D51DC1FBB5}"/>
              </a:ext>
            </a:extLst>
          </p:cNvPr>
          <p:cNvSpPr>
            <a:spLocks noGrp="1" noChangeArrowheads="1"/>
          </p:cNvSpPr>
          <p:nvPr>
            <p:ph type="sldNum" sz="quarter" idx="12"/>
          </p:nvPr>
        </p:nvSpPr>
        <p:spPr>
          <a:ln/>
        </p:spPr>
        <p:txBody>
          <a:bodyPr/>
          <a:lstStyle>
            <a:lvl1pPr>
              <a:defRPr/>
            </a:lvl1pPr>
          </a:lstStyle>
          <a:p>
            <a:pPr>
              <a:defRPr/>
            </a:pPr>
            <a:fld id="{B07DE478-FE4F-4FF3-A9A5-6563429A35C7}" type="slidenum">
              <a:rPr lang="en-US" altLang="en-US"/>
              <a:pPr>
                <a:defRPr/>
              </a:pPr>
              <a:t>‹#›</a:t>
            </a:fld>
            <a:endParaRPr lang="en-US" altLang="en-US"/>
          </a:p>
        </p:txBody>
      </p:sp>
    </p:spTree>
    <p:extLst>
      <p:ext uri="{BB962C8B-B14F-4D97-AF65-F5344CB8AC3E}">
        <p14:creationId xmlns:p14="http://schemas.microsoft.com/office/powerpoint/2010/main" val="103775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BB7090B-1894-B034-C7FE-3032884B53F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0F44A1E3-468A-0521-97D5-8CFECEC1C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BFF24AA-6670-FF85-1D1F-8A4DBD5F3C62}"/>
              </a:ext>
            </a:extLst>
          </p:cNvPr>
          <p:cNvSpPr>
            <a:spLocks noGrp="1" noChangeArrowheads="1"/>
          </p:cNvSpPr>
          <p:nvPr>
            <p:ph type="sldNum" sz="quarter" idx="12"/>
          </p:nvPr>
        </p:nvSpPr>
        <p:spPr>
          <a:ln/>
        </p:spPr>
        <p:txBody>
          <a:bodyPr/>
          <a:lstStyle>
            <a:lvl1pPr>
              <a:defRPr/>
            </a:lvl1pPr>
          </a:lstStyle>
          <a:p>
            <a:pPr>
              <a:defRPr/>
            </a:pPr>
            <a:fld id="{19ABAD9D-62FD-466E-8367-577A0E0B2741}" type="slidenum">
              <a:rPr lang="en-US" altLang="en-US"/>
              <a:pPr>
                <a:defRPr/>
              </a:pPr>
              <a:t>‹#›</a:t>
            </a:fld>
            <a:endParaRPr lang="en-US" altLang="en-US"/>
          </a:p>
        </p:txBody>
      </p:sp>
    </p:spTree>
    <p:extLst>
      <p:ext uri="{BB962C8B-B14F-4D97-AF65-F5344CB8AC3E}">
        <p14:creationId xmlns:p14="http://schemas.microsoft.com/office/powerpoint/2010/main" val="115096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402BC7B8-040A-923B-1186-015E5AC55EC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E7B5F352-D49E-4438-7DDB-06685429D6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5DB6C4F9-DA89-5442-D57F-574863A99D81}"/>
              </a:ext>
            </a:extLst>
          </p:cNvPr>
          <p:cNvSpPr>
            <a:spLocks noGrp="1" noChangeArrowheads="1"/>
          </p:cNvSpPr>
          <p:nvPr>
            <p:ph type="sldNum" sz="quarter" idx="12"/>
          </p:nvPr>
        </p:nvSpPr>
        <p:spPr>
          <a:ln/>
        </p:spPr>
        <p:txBody>
          <a:bodyPr/>
          <a:lstStyle>
            <a:lvl1pPr>
              <a:defRPr/>
            </a:lvl1pPr>
          </a:lstStyle>
          <a:p>
            <a:pPr>
              <a:defRPr/>
            </a:pPr>
            <a:fld id="{CF0FF3DC-8154-4754-87E4-CADCDD8BE5C5}" type="slidenum">
              <a:rPr lang="en-US" altLang="en-US"/>
              <a:pPr>
                <a:defRPr/>
              </a:pPr>
              <a:t>‹#›</a:t>
            </a:fld>
            <a:endParaRPr lang="en-US" altLang="en-US"/>
          </a:p>
        </p:txBody>
      </p:sp>
    </p:spTree>
    <p:extLst>
      <p:ext uri="{BB962C8B-B14F-4D97-AF65-F5344CB8AC3E}">
        <p14:creationId xmlns:p14="http://schemas.microsoft.com/office/powerpoint/2010/main" val="157196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3E10A85-E193-1543-8687-1A07135FF2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550E803-77B0-9B35-A1EC-3DD4013F6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5F9D7ED-D42B-EB3C-1334-7B13600AE901}"/>
              </a:ext>
            </a:extLst>
          </p:cNvPr>
          <p:cNvSpPr>
            <a:spLocks noGrp="1" noChangeArrowheads="1"/>
          </p:cNvSpPr>
          <p:nvPr>
            <p:ph type="sldNum" sz="quarter" idx="12"/>
          </p:nvPr>
        </p:nvSpPr>
        <p:spPr>
          <a:ln/>
        </p:spPr>
        <p:txBody>
          <a:bodyPr/>
          <a:lstStyle>
            <a:lvl1pPr>
              <a:defRPr/>
            </a:lvl1pPr>
          </a:lstStyle>
          <a:p>
            <a:pPr>
              <a:defRPr/>
            </a:pPr>
            <a:fld id="{35F26C66-B0FB-402B-A2F9-5684F3270126}" type="slidenum">
              <a:rPr lang="en-US" altLang="en-US"/>
              <a:pPr>
                <a:defRPr/>
              </a:pPr>
              <a:t>‹#›</a:t>
            </a:fld>
            <a:endParaRPr lang="en-US" altLang="en-US"/>
          </a:p>
        </p:txBody>
      </p:sp>
    </p:spTree>
    <p:extLst>
      <p:ext uri="{BB962C8B-B14F-4D97-AF65-F5344CB8AC3E}">
        <p14:creationId xmlns:p14="http://schemas.microsoft.com/office/powerpoint/2010/main" val="34958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E64530B-B704-0378-E656-C5DBFD5686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7C731B6-0EF1-5917-E196-E9525D7A1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0838AB0A-0E85-D230-880F-1F5995748D56}"/>
              </a:ext>
            </a:extLst>
          </p:cNvPr>
          <p:cNvSpPr>
            <a:spLocks noGrp="1" noChangeArrowheads="1"/>
          </p:cNvSpPr>
          <p:nvPr>
            <p:ph type="sldNum" sz="quarter" idx="12"/>
          </p:nvPr>
        </p:nvSpPr>
        <p:spPr>
          <a:ln/>
        </p:spPr>
        <p:txBody>
          <a:bodyPr/>
          <a:lstStyle>
            <a:lvl1pPr>
              <a:defRPr/>
            </a:lvl1pPr>
          </a:lstStyle>
          <a:p>
            <a:pPr>
              <a:defRPr/>
            </a:pPr>
            <a:fld id="{05BAF258-0C49-43A2-8788-8AA3D39F51CF}" type="slidenum">
              <a:rPr lang="en-US" altLang="en-US"/>
              <a:pPr>
                <a:defRPr/>
              </a:pPr>
              <a:t>‹#›</a:t>
            </a:fld>
            <a:endParaRPr lang="en-US" altLang="en-US"/>
          </a:p>
        </p:txBody>
      </p:sp>
    </p:spTree>
    <p:extLst>
      <p:ext uri="{BB962C8B-B14F-4D97-AF65-F5344CB8AC3E}">
        <p14:creationId xmlns:p14="http://schemas.microsoft.com/office/powerpoint/2010/main" val="99364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01E928-ADE6-6691-26DD-1C4844BBF189}"/>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A30607B4-C152-1E9E-D759-CA14590337B7}"/>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D5CB154C-F713-91F8-A8DF-24F790F8B330}"/>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115CEF4C-5B11-3290-3D63-5D1FAE270DF1}"/>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691F5A27-1679-B8D3-1B5E-A6FF98D26A05}"/>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B7EF7D63-ED34-49EF-059A-1C69BF504147}"/>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43748901-FA35-EB28-D18F-227516314088}"/>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C16F26F1-02FA-9485-B82B-7C978575A6D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7E5C0F19-CFE5-0AA5-E274-5D89A28FF4B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5562B110-9DCD-42ED-AEE7-05A1D644C17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36"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F2AC51D-7414-D902-5DC4-D98886F9887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CE71749C-98EE-7FAF-F07C-B031851D5715}"/>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2057" name="AutoShape 4">
              <a:extLst>
                <a:ext uri="{FF2B5EF4-FFF2-40B4-BE49-F238E27FC236}">
                  <a16:creationId xmlns:a16="http://schemas.microsoft.com/office/drawing/2014/main" id="{17538E60-192E-0371-C2D8-BAC2E52F42F4}"/>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9B62FA5D-6832-068A-FC59-64AE676A78C9}"/>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a:extLst>
              <a:ext uri="{FF2B5EF4-FFF2-40B4-BE49-F238E27FC236}">
                <a16:creationId xmlns:a16="http://schemas.microsoft.com/office/drawing/2014/main" id="{812C2930-4359-5241-D38B-33FEE7939C66}"/>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4D92191E-C7D8-C374-A450-65759F05CB52}"/>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7F6363E0-7D8E-4E40-E24F-1BD9C69D117E}"/>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Arial"/>
              </a:defRPr>
            </a:lvl1pPr>
          </a:lstStyle>
          <a:p>
            <a:pPr>
              <a:defRPr/>
            </a:pPr>
            <a:endParaRPr lang="en-US"/>
          </a:p>
        </p:txBody>
      </p:sp>
      <p:sp>
        <p:nvSpPr>
          <p:cNvPr id="50185" name="Rectangle 9">
            <a:extLst>
              <a:ext uri="{FF2B5EF4-FFF2-40B4-BE49-F238E27FC236}">
                <a16:creationId xmlns:a16="http://schemas.microsoft.com/office/drawing/2014/main" id="{4094D3D0-5E8F-9CD6-D213-E81050F8E731}"/>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Arial"/>
              </a:defRPr>
            </a:lvl1pPr>
          </a:lstStyle>
          <a:p>
            <a:pPr>
              <a:defRPr/>
            </a:pPr>
            <a:endParaRPr lang="en-US"/>
          </a:p>
        </p:txBody>
      </p:sp>
      <p:sp>
        <p:nvSpPr>
          <p:cNvPr id="50186" name="Rectangle 10">
            <a:extLst>
              <a:ext uri="{FF2B5EF4-FFF2-40B4-BE49-F238E27FC236}">
                <a16:creationId xmlns:a16="http://schemas.microsoft.com/office/drawing/2014/main" id="{BE255F85-1BC2-33F2-50A5-AF9247611DE5}"/>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CF91F004-B793-4573-94A7-33378CFB30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37" r:id="rId1"/>
    <p:sldLayoutId id="2147485238" r:id="rId2"/>
    <p:sldLayoutId id="2147485239" r:id="rId3"/>
    <p:sldLayoutId id="2147485240" r:id="rId4"/>
    <p:sldLayoutId id="2147485241" r:id="rId5"/>
    <p:sldLayoutId id="2147485242" r:id="rId6"/>
    <p:sldLayoutId id="2147485243" r:id="rId7"/>
    <p:sldLayoutId id="2147485244" r:id="rId8"/>
    <p:sldLayoutId id="2147485245" r:id="rId9"/>
    <p:sldLayoutId id="2147485246" r:id="rId10"/>
    <p:sldLayoutId id="214748524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6C66F7B6-D243-132A-99DC-EAFBC75BABA0}"/>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42AAF26A-20BB-103A-4C45-38121F429243}"/>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3081" name="AutoShape 4">
              <a:extLst>
                <a:ext uri="{FF2B5EF4-FFF2-40B4-BE49-F238E27FC236}">
                  <a16:creationId xmlns:a16="http://schemas.microsoft.com/office/drawing/2014/main" id="{48BA6658-C730-C57D-FAA3-09AD1541B0D1}"/>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2" name="Line 5">
              <a:extLst>
                <a:ext uri="{FF2B5EF4-FFF2-40B4-BE49-F238E27FC236}">
                  <a16:creationId xmlns:a16="http://schemas.microsoft.com/office/drawing/2014/main" id="{44ECF837-E5D6-B38E-E934-1AFC9C5BF543}"/>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 name="Rectangle 6">
            <a:extLst>
              <a:ext uri="{FF2B5EF4-FFF2-40B4-BE49-F238E27FC236}">
                <a16:creationId xmlns:a16="http://schemas.microsoft.com/office/drawing/2014/main" id="{E527B00B-B3BF-D7FA-E071-74E35A66761D}"/>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F1C0BBB0-7728-D544-6C8B-DC73306B01F9}"/>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1584CC55-B18A-D93D-6B19-CDD5FB079CC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03975767-5542-80CE-5C18-E30B2E5C976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FC4AE3B0-2BEE-B4E2-16AF-31B61A9FCC8C}"/>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CE5ADA66-2799-4E4D-9E17-7661984484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48"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ABB267B7-E5AB-0D51-B745-D5E69C54FC7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59" name="Rectangle 4">
            <a:extLst>
              <a:ext uri="{FF2B5EF4-FFF2-40B4-BE49-F238E27FC236}">
                <a16:creationId xmlns:a16="http://schemas.microsoft.com/office/drawing/2014/main" id="{CC40D0E2-43F6-A530-5C81-E9B75BC8995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3" name="WordArt 5">
            <a:extLst>
              <a:ext uri="{FF2B5EF4-FFF2-40B4-BE49-F238E27FC236}">
                <a16:creationId xmlns:a16="http://schemas.microsoft.com/office/drawing/2014/main" id="{03318F79-CBDC-4F24-24B1-01A37C07F027}"/>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9461" name="Rectangle 6">
            <a:extLst>
              <a:ext uri="{FF2B5EF4-FFF2-40B4-BE49-F238E27FC236}">
                <a16:creationId xmlns:a16="http://schemas.microsoft.com/office/drawing/2014/main" id="{CF914AB8-5A7D-5506-963D-932F2CA1BBF5}"/>
              </a:ext>
            </a:extLst>
          </p:cNvPr>
          <p:cNvSpPr>
            <a:spLocks noChangeArrowheads="1"/>
          </p:cNvSpPr>
          <p:nvPr/>
        </p:nvSpPr>
        <p:spPr bwMode="auto">
          <a:xfrm>
            <a:off x="862013" y="1609725"/>
            <a:ext cx="73469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Calibri Light" panose="020F0302020204030204" pitchFamily="34" charset="0"/>
                <a:cs typeface="Calibri Light" panose="020F0302020204030204" pitchFamily="34" charset="0"/>
              </a:rPr>
              <a:t>Curriculum PowerPoint 2025 </a:t>
            </a:r>
          </a:p>
          <a:p>
            <a:pPr algn="ctr">
              <a:spcBef>
                <a:spcPct val="0"/>
              </a:spcBef>
              <a:buClrTx/>
              <a:buSzTx/>
              <a:buFontTx/>
              <a:buNone/>
            </a:pPr>
            <a:endParaRPr lang="en-GB" altLang="en-US" sz="2800" b="1" u="sng" dirty="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2800" b="1" u="sng" dirty="0">
                <a:solidFill>
                  <a:schemeClr val="tx2"/>
                </a:solidFill>
                <a:latin typeface="Calibri Light" panose="020F0302020204030204" pitchFamily="34" charset="0"/>
                <a:cs typeface="Calibri Light" panose="020F0302020204030204" pitchFamily="34" charset="0"/>
              </a:rPr>
              <a:t>Mission Statement</a:t>
            </a:r>
          </a:p>
          <a:p>
            <a:pPr algn="ctr">
              <a:spcBef>
                <a:spcPct val="0"/>
              </a:spcBef>
              <a:buClrTx/>
              <a:buSzTx/>
              <a:buFontTx/>
              <a:buNone/>
            </a:pPr>
            <a:r>
              <a:rPr lang="en-GB" altLang="en-US" sz="2800" b="1" i="1" dirty="0">
                <a:solidFill>
                  <a:schemeClr val="tx2"/>
                </a:solidFill>
                <a:latin typeface="Calibri Light" panose="020F0302020204030204" pitchFamily="34" charset="0"/>
                <a:cs typeface="Calibri Light" panose="020F0302020204030204" pitchFamily="34" charset="0"/>
              </a:rPr>
              <a:t>Through following Jesus, </a:t>
            </a:r>
          </a:p>
          <a:p>
            <a:pPr algn="ctr">
              <a:spcBef>
                <a:spcPct val="0"/>
              </a:spcBef>
              <a:buClrTx/>
              <a:buSzTx/>
              <a:buFontTx/>
              <a:buNone/>
            </a:pPr>
            <a:r>
              <a:rPr lang="en-GB" altLang="en-US" sz="2800" b="1" i="1" dirty="0">
                <a:solidFill>
                  <a:schemeClr val="tx2"/>
                </a:solidFill>
                <a:latin typeface="Calibri Light" panose="020F0302020204030204" pitchFamily="34" charset="0"/>
                <a:cs typeface="Calibri Light" panose="020F0302020204030204" pitchFamily="34" charset="0"/>
              </a:rPr>
              <a:t>we aim to be a caring, happy school, </a:t>
            </a:r>
          </a:p>
          <a:p>
            <a:pPr algn="ctr">
              <a:spcBef>
                <a:spcPct val="0"/>
              </a:spcBef>
              <a:buClrTx/>
              <a:buSzTx/>
              <a:buFontTx/>
              <a:buNone/>
            </a:pPr>
            <a:r>
              <a:rPr lang="en-GB" altLang="en-US" sz="2800" b="1" i="1" dirty="0">
                <a:solidFill>
                  <a:schemeClr val="tx2"/>
                </a:solidFill>
                <a:latin typeface="Calibri Light" panose="020F0302020204030204" pitchFamily="34" charset="0"/>
                <a:cs typeface="Calibri Light" panose="020F0302020204030204" pitchFamily="34" charset="0"/>
              </a:rPr>
              <a:t>where everyone is valued and appreciated </a:t>
            </a:r>
          </a:p>
          <a:p>
            <a:pPr algn="ctr">
              <a:spcBef>
                <a:spcPct val="0"/>
              </a:spcBef>
              <a:buClrTx/>
              <a:buSzTx/>
              <a:buFontTx/>
              <a:buNone/>
            </a:pPr>
            <a:r>
              <a:rPr lang="en-GB" altLang="en-US" sz="2800" b="1" i="1" dirty="0">
                <a:solidFill>
                  <a:schemeClr val="tx2"/>
                </a:solidFill>
                <a:latin typeface="Calibri Light" panose="020F0302020204030204" pitchFamily="34" charset="0"/>
                <a:cs typeface="Calibri Light" panose="020F0302020204030204" pitchFamily="34" charset="0"/>
              </a:rPr>
              <a:t>and can reach their true potential.</a:t>
            </a:r>
          </a:p>
          <a:p>
            <a:pPr algn="ctr">
              <a:spcBef>
                <a:spcPct val="0"/>
              </a:spcBef>
              <a:buClrTx/>
              <a:buSzTx/>
              <a:buFontTx/>
              <a:buNone/>
            </a:pPr>
            <a:r>
              <a:rPr lang="en-GB" altLang="en-US" sz="2800" b="1" i="1" dirty="0">
                <a:solidFill>
                  <a:schemeClr val="tx2"/>
                </a:solidFill>
                <a:latin typeface="Calibri Light" panose="020F0302020204030204" pitchFamily="34"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19462" name="Text Box 7">
            <a:extLst>
              <a:ext uri="{FF2B5EF4-FFF2-40B4-BE49-F238E27FC236}">
                <a16:creationId xmlns:a16="http://schemas.microsoft.com/office/drawing/2014/main" id="{B18E3912-F42B-F450-ECB1-C6631057615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9463" name="Rectangle 12">
            <a:extLst>
              <a:ext uri="{FF2B5EF4-FFF2-40B4-BE49-F238E27FC236}">
                <a16:creationId xmlns:a16="http://schemas.microsoft.com/office/drawing/2014/main" id="{887DD315-8373-D0B2-9ED9-7F121DA26C5C}"/>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4273F085-1DF6-9D80-779C-A10158767606}"/>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5" name="Picture 1">
            <a:extLst>
              <a:ext uri="{FF2B5EF4-FFF2-40B4-BE49-F238E27FC236}">
                <a16:creationId xmlns:a16="http://schemas.microsoft.com/office/drawing/2014/main" id="{56846D95-B72E-3EC1-E1FC-D09446E352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8138"/>
            <a:ext cx="8016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a:extLst>
              <a:ext uri="{FF2B5EF4-FFF2-40B4-BE49-F238E27FC236}">
                <a16:creationId xmlns:a16="http://schemas.microsoft.com/office/drawing/2014/main" id="{232164B3-D5DE-F0C6-2305-B058EC306B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5454650"/>
            <a:ext cx="6286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B95BDF89-0BD6-B91A-BDED-0FD7D00D5641}"/>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6867" name="Rectangle 4">
            <a:extLst>
              <a:ext uri="{FF2B5EF4-FFF2-40B4-BE49-F238E27FC236}">
                <a16:creationId xmlns:a16="http://schemas.microsoft.com/office/drawing/2014/main" id="{EF1FBFCA-D2E7-8DEB-BF67-05FD3C2F407E}"/>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6868" name="WordArt 5">
            <a:extLst>
              <a:ext uri="{FF2B5EF4-FFF2-40B4-BE49-F238E27FC236}">
                <a16:creationId xmlns:a16="http://schemas.microsoft.com/office/drawing/2014/main" id="{FA0BCC10-8D7F-973D-1ABF-F205DF69D79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CA476B25-9842-2750-C124-695CD403C89D}"/>
              </a:ext>
            </a:extLst>
          </p:cNvPr>
          <p:cNvSpPr>
            <a:spLocks noChangeArrowheads="1"/>
          </p:cNvSpPr>
          <p:nvPr/>
        </p:nvSpPr>
        <p:spPr bwMode="auto">
          <a:xfrm>
            <a:off x="1206500" y="1458913"/>
            <a:ext cx="3943350" cy="2962275"/>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 VIPERS</a:t>
            </a:r>
          </a:p>
          <a:p>
            <a:pPr algn="ctr">
              <a:defRPr/>
            </a:pPr>
            <a:endParaRPr lang="en-GB" sz="1050" u="sng" dirty="0">
              <a:solidFill>
                <a:schemeClr val="bg1"/>
              </a:solidFill>
              <a:latin typeface="Calibri Light" panose="020F0302020204030204" pitchFamily="34" charset="0"/>
              <a:cs typeface="Calibri Light" panose="020F0302020204030204" pitchFamily="34" charset="0"/>
            </a:endParaRPr>
          </a:p>
          <a:p>
            <a:pPr algn="just">
              <a:defRPr/>
            </a:pPr>
            <a:r>
              <a:rPr lang="en-GB" sz="2000" dirty="0">
                <a:solidFill>
                  <a:schemeClr val="bg1"/>
                </a:solidFill>
                <a:latin typeface="Calibri Light" panose="020F0302020204030204" pitchFamily="34" charset="0"/>
                <a:cs typeface="Calibri Light" panose="020F0302020204030204" pitchFamily="34" charset="0"/>
              </a:rPr>
              <a:t>Reading Vipers is a whole school strategy for teaching the key reading skills as outlined in the National Curriculum. </a:t>
            </a:r>
          </a:p>
          <a:p>
            <a:pPr algn="just">
              <a:defRPr/>
            </a:pPr>
            <a:r>
              <a:rPr lang="en-GB" sz="2000" dirty="0">
                <a:solidFill>
                  <a:schemeClr val="bg1"/>
                </a:solidFill>
                <a:latin typeface="Calibri Light" panose="020F0302020204030204" pitchFamily="34" charset="0"/>
                <a:cs typeface="Calibri Light" panose="020F0302020204030204" pitchFamily="34" charset="0"/>
              </a:rPr>
              <a:t>It ensures that children are accessing and improving in every reading skill.</a:t>
            </a:r>
          </a:p>
          <a:p>
            <a:pPr>
              <a:defRPr/>
            </a:pPr>
            <a:endParaRPr lang="en-US" sz="2400" dirty="0">
              <a:solidFill>
                <a:schemeClr val="bg1"/>
              </a:solidFill>
              <a:latin typeface="+mj-lt"/>
              <a:cs typeface="Tahoma" pitchFamily="34" charset="0"/>
            </a:endParaRPr>
          </a:p>
        </p:txBody>
      </p:sp>
      <p:sp>
        <p:nvSpPr>
          <p:cNvPr id="36870" name="Text Box 7">
            <a:extLst>
              <a:ext uri="{FF2B5EF4-FFF2-40B4-BE49-F238E27FC236}">
                <a16:creationId xmlns:a16="http://schemas.microsoft.com/office/drawing/2014/main" id="{A4FD4BDA-AA29-1334-2BB2-21CE2FEEDC8C}"/>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6871" name="Rectangle 10">
            <a:extLst>
              <a:ext uri="{FF2B5EF4-FFF2-40B4-BE49-F238E27FC236}">
                <a16:creationId xmlns:a16="http://schemas.microsoft.com/office/drawing/2014/main" id="{0421E405-81C1-9387-AF6F-1A33CB4D491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36872" name="Picture 2" descr="https://www.literacyshedblog.com/uploads/1/2/5/7/12572836/screen-shot-2017-03-20-at-17-29-39_orig.png">
            <a:extLst>
              <a:ext uri="{FF2B5EF4-FFF2-40B4-BE49-F238E27FC236}">
                <a16:creationId xmlns:a16="http://schemas.microsoft.com/office/drawing/2014/main" id="{9325C919-4EB1-3765-5724-61EB55709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1497013"/>
            <a:ext cx="31861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
            <a:extLst>
              <a:ext uri="{FF2B5EF4-FFF2-40B4-BE49-F238E27FC236}">
                <a16:creationId xmlns:a16="http://schemas.microsoft.com/office/drawing/2014/main" id="{54E0870F-EEC1-D1D6-B995-F030132052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349250"/>
            <a:ext cx="774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3275BD75-7C09-A837-278E-2A9A4286BB2D}"/>
              </a:ext>
            </a:extLst>
          </p:cNvPr>
          <p:cNvSpPr>
            <a:spLocks noChangeArrowheads="1"/>
          </p:cNvSpPr>
          <p:nvPr/>
        </p:nvSpPr>
        <p:spPr bwMode="auto">
          <a:xfrm>
            <a:off x="34925" y="1174750"/>
            <a:ext cx="8794750" cy="5184775"/>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F58B2334-27D3-CBC8-AEDC-A31F89B963BA}"/>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D52711CB-3344-1D8E-2530-503FEA16E15C}"/>
              </a:ext>
            </a:extLst>
          </p:cNvPr>
          <p:cNvSpPr>
            <a:spLocks noChangeArrowheads="1"/>
          </p:cNvSpPr>
          <p:nvPr/>
        </p:nvSpPr>
        <p:spPr bwMode="auto">
          <a:xfrm>
            <a:off x="34925" y="1212850"/>
            <a:ext cx="8794750" cy="534828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Calibri Light" panose="020F0302020204030204" pitchFamily="34" charset="0"/>
                <a:cs typeface="Calibri Light" panose="020F0302020204030204" pitchFamily="34" charset="0"/>
              </a:rPr>
              <a:t>How to help your child with Reading in KS2</a:t>
            </a:r>
          </a:p>
          <a:p>
            <a:pPr algn="ctr" eaLnBrk="1" hangingPunct="1">
              <a:defRPr/>
            </a:pPr>
            <a:endParaRPr lang="en-GB" altLang="en-US" sz="1200" b="1" u="sng" dirty="0">
              <a:solidFill>
                <a:schemeClr val="bg1"/>
              </a:solidFill>
              <a:latin typeface="Calibri Light" panose="020F0302020204030204" pitchFamily="34" charset="0"/>
              <a:cs typeface="Calibri Light" panose="020F0302020204030204" pitchFamily="34" charset="0"/>
            </a:endParaRPr>
          </a:p>
          <a:p>
            <a:pPr indent="-342900" algn="just" eaLnBrk="1" hangingPunct="1">
              <a:lnSpc>
                <a:spcPct val="90000"/>
              </a:lnSpc>
              <a:buFont typeface="Arial" charset="0"/>
              <a:buChar char="•"/>
              <a:defRPr/>
            </a:pPr>
            <a:r>
              <a:rPr lang="en-US" sz="2100" dirty="0">
                <a:solidFill>
                  <a:schemeClr val="bg1"/>
                </a:solidFill>
                <a:latin typeface="Calibri Light" panose="020F0302020204030204" pitchFamily="34" charset="0"/>
                <a:cs typeface="Calibri Light" panose="020F0302020204030204" pitchFamily="34" charset="0"/>
              </a:rPr>
              <a:t>Use the range of </a:t>
            </a:r>
            <a:r>
              <a:rPr lang="en-US" sz="2100" b="1" dirty="0">
                <a:solidFill>
                  <a:schemeClr val="bg1"/>
                </a:solidFill>
                <a:latin typeface="Calibri Light" panose="020F0302020204030204" pitchFamily="34" charset="0"/>
                <a:cs typeface="Calibri Light" panose="020F0302020204030204" pitchFamily="34" charset="0"/>
              </a:rPr>
              <a:t>VIPERS skills </a:t>
            </a:r>
            <a:r>
              <a:rPr lang="en-US" sz="2100" dirty="0">
                <a:solidFill>
                  <a:schemeClr val="bg1"/>
                </a:solidFill>
                <a:latin typeface="Calibri Light" panose="020F0302020204030204" pitchFamily="34" charset="0"/>
                <a:cs typeface="Calibri Light" panose="020F0302020204030204" pitchFamily="34" charset="0"/>
              </a:rPr>
              <a:t>to discuss your child’s reading books with them:</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Vocabulary</a:t>
            </a:r>
            <a:r>
              <a:rPr lang="en-US" sz="2100" dirty="0">
                <a:solidFill>
                  <a:schemeClr val="bg1"/>
                </a:solidFill>
                <a:latin typeface="Calibri Light" panose="020F0302020204030204" pitchFamily="34" charset="0"/>
                <a:cs typeface="Calibri Light" panose="020F0302020204030204" pitchFamily="34" charset="0"/>
              </a:rPr>
              <a:t> – Discuss the meaning of new and unfamiliar words; discuss why an author has chosen certain words and their effects.</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Inference</a:t>
            </a:r>
            <a:r>
              <a:rPr lang="en-US" sz="2100" dirty="0">
                <a:solidFill>
                  <a:schemeClr val="bg1"/>
                </a:solidFill>
                <a:latin typeface="Calibri Light" panose="020F0302020204030204" pitchFamily="34" charset="0"/>
                <a:cs typeface="Calibri Light" panose="020F0302020204030204" pitchFamily="34" charset="0"/>
              </a:rPr>
              <a:t> – What clues has the author given you about characters, settings and atmosphere in the story? What does this make you think?</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Prediction</a:t>
            </a:r>
            <a:r>
              <a:rPr lang="en-US" sz="2100" dirty="0">
                <a:solidFill>
                  <a:schemeClr val="bg1"/>
                </a:solidFill>
                <a:latin typeface="Calibri Light" panose="020F0302020204030204" pitchFamily="34" charset="0"/>
                <a:cs typeface="Calibri Light" panose="020F0302020204030204" pitchFamily="34" charset="0"/>
              </a:rPr>
              <a:t> – What do you think is going to happen next?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Explanation/Evaluation</a:t>
            </a:r>
            <a:r>
              <a:rPr lang="en-US" sz="2100" dirty="0">
                <a:solidFill>
                  <a:schemeClr val="bg1"/>
                </a:solidFill>
                <a:latin typeface="Calibri Light" panose="020F0302020204030204" pitchFamily="34" charset="0"/>
                <a:cs typeface="Calibri Light" panose="020F0302020204030204" pitchFamily="34" charset="0"/>
              </a:rPr>
              <a:t> – Why has the author set out the story in this way? Do you like the story so far? Why/why not?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Retrieval</a:t>
            </a:r>
            <a:r>
              <a:rPr lang="en-US" sz="2100" dirty="0">
                <a:solidFill>
                  <a:schemeClr val="bg1"/>
                </a:solidFill>
                <a:latin typeface="Calibri Light" panose="020F0302020204030204" pitchFamily="34" charset="0"/>
                <a:cs typeface="Calibri Light" panose="020F0302020204030204" pitchFamily="34" charset="0"/>
              </a:rPr>
              <a:t> –  Can your child remember key facts form the story?</a:t>
            </a:r>
          </a:p>
          <a:p>
            <a:pPr indent="-342900" algn="just" eaLnBrk="1" hangingPunct="1">
              <a:lnSpc>
                <a:spcPct val="90000"/>
              </a:lnSpc>
              <a:buFont typeface="Arial" charset="0"/>
              <a:buChar char="•"/>
              <a:defRPr/>
            </a:pPr>
            <a:r>
              <a:rPr lang="en-US" sz="2100" b="1" u="sng"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 Ask your child to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a chapter or even the whole story. Can they make up a headline,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in 10 words or recap the story in one minute?</a:t>
            </a:r>
          </a:p>
          <a:p>
            <a:pPr algn="just" eaLnBrk="1" hangingPunct="1">
              <a:lnSpc>
                <a:spcPct val="90000"/>
              </a:lnSpc>
              <a:defRPr/>
            </a:pPr>
            <a:r>
              <a:rPr lang="en-US" i="1" dirty="0">
                <a:solidFill>
                  <a:schemeClr val="bg1"/>
                </a:solidFill>
                <a:latin typeface="Calibri Light" panose="020F0302020204030204" pitchFamily="34" charset="0"/>
                <a:cs typeface="Calibri Light" panose="020F0302020204030204" pitchFamily="34" charset="0"/>
              </a:rPr>
              <a:t>Even when the children become free readers, they still need to read aloud to an adult regularly and to hear adults reading aloud to them. Examples of questions you can ask your child can be found on our school website.</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38917" name="Rectangle 4">
            <a:extLst>
              <a:ext uri="{FF2B5EF4-FFF2-40B4-BE49-F238E27FC236}">
                <a16:creationId xmlns:a16="http://schemas.microsoft.com/office/drawing/2014/main" id="{5043DE80-43B8-2A91-D49B-4ACA5D46B556}"/>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8918" name="Rectangle 10">
            <a:extLst>
              <a:ext uri="{FF2B5EF4-FFF2-40B4-BE49-F238E27FC236}">
                <a16:creationId xmlns:a16="http://schemas.microsoft.com/office/drawing/2014/main" id="{D1C5A827-3BAF-BA19-52B5-CBB48849B6C1}"/>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38919" name="Picture 1">
            <a:extLst>
              <a:ext uri="{FF2B5EF4-FFF2-40B4-BE49-F238E27FC236}">
                <a16:creationId xmlns:a16="http://schemas.microsoft.com/office/drawing/2014/main" id="{0881E0B3-CB63-322E-54C0-A56249560B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4746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B4974E21-F8A1-F188-1579-96111520F428}"/>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40963" name="Rectangle 4">
            <a:extLst>
              <a:ext uri="{FF2B5EF4-FFF2-40B4-BE49-F238E27FC236}">
                <a16:creationId xmlns:a16="http://schemas.microsoft.com/office/drawing/2014/main" id="{03D37352-A87D-5883-3630-BCBF0981EAD6}"/>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40964" name="WordArt 5">
            <a:extLst>
              <a:ext uri="{FF2B5EF4-FFF2-40B4-BE49-F238E27FC236}">
                <a16:creationId xmlns:a16="http://schemas.microsoft.com/office/drawing/2014/main" id="{04B3C6D2-6C9E-2B81-C088-197CAC8A60E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40965" name="Rectangle 6">
            <a:extLst>
              <a:ext uri="{FF2B5EF4-FFF2-40B4-BE49-F238E27FC236}">
                <a16:creationId xmlns:a16="http://schemas.microsoft.com/office/drawing/2014/main" id="{01E91705-3A15-7F11-6EFF-E0338993402B}"/>
              </a:ext>
            </a:extLst>
          </p:cNvPr>
          <p:cNvSpPr>
            <a:spLocks noChangeArrowheads="1"/>
          </p:cNvSpPr>
          <p:nvPr/>
        </p:nvSpPr>
        <p:spPr bwMode="auto">
          <a:xfrm>
            <a:off x="1206500" y="1700213"/>
            <a:ext cx="7129463"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a:solidFill>
                  <a:srgbClr val="FFFFFF"/>
                </a:solidFill>
                <a:latin typeface="Calibri Light" panose="020F0302020204030204" pitchFamily="34" charset="0"/>
                <a:cs typeface="Calibri Light" panose="020F0302020204030204" pitchFamily="34" charset="0"/>
              </a:rPr>
              <a:t>Maths-No Problem! </a:t>
            </a:r>
          </a:p>
          <a:p>
            <a:pPr algn="just">
              <a:spcBef>
                <a:spcPct val="0"/>
              </a:spcBef>
              <a:buClrTx/>
              <a:buSzTx/>
              <a:buFontTx/>
              <a:buNone/>
            </a:pPr>
            <a:r>
              <a:rPr lang="en-GB" altLang="en-US" sz="2800">
                <a:solidFill>
                  <a:srgbClr val="FFFFFF"/>
                </a:solidFill>
                <a:latin typeface="Calibri Light" panose="020F0302020204030204" pitchFamily="34" charset="0"/>
                <a:cs typeface="Calibri Light" panose="020F0302020204030204" pitchFamily="34" charset="0"/>
              </a:rPr>
              <a:t>We have fully adopted a Maths-No Problem! mastery scheme from Reception to Year 6. It is delivered using the concrete, pictorial and abstract methodology to ensure children have a deep understanding of mathematical concepts.</a:t>
            </a:r>
          </a:p>
          <a:p>
            <a:pPr algn="ctr">
              <a:spcBef>
                <a:spcPct val="0"/>
              </a:spcBef>
              <a:buClrTx/>
              <a:buSzTx/>
              <a:buFontTx/>
              <a:buNone/>
            </a:pPr>
            <a:endParaRPr lang="en-GB" altLang="en-US" sz="2800" b="1" u="sng">
              <a:solidFill>
                <a:srgbClr val="FFFFFF"/>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GB" altLang="en-US">
              <a:solidFill>
                <a:srgbClr val="FFFFFF"/>
              </a:solidFill>
              <a:latin typeface="Calibri Light" panose="020F0302020204030204" pitchFamily="34" charset="0"/>
              <a:cs typeface="Calibri Light" panose="020F0302020204030204" pitchFamily="34" charset="0"/>
            </a:endParaRPr>
          </a:p>
        </p:txBody>
      </p:sp>
      <p:sp>
        <p:nvSpPr>
          <p:cNvPr id="40966" name="Text Box 7">
            <a:extLst>
              <a:ext uri="{FF2B5EF4-FFF2-40B4-BE49-F238E27FC236}">
                <a16:creationId xmlns:a16="http://schemas.microsoft.com/office/drawing/2014/main" id="{27339F1F-140E-F3C2-EA28-FAA07C2DF7D9}"/>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40967" name="Rectangle 10">
            <a:extLst>
              <a:ext uri="{FF2B5EF4-FFF2-40B4-BE49-F238E27FC236}">
                <a16:creationId xmlns:a16="http://schemas.microsoft.com/office/drawing/2014/main" id="{16856248-009A-D1F0-CF5E-87A125D7D987}"/>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pic>
        <p:nvPicPr>
          <p:cNvPr id="40968" name="Picture 1">
            <a:extLst>
              <a:ext uri="{FF2B5EF4-FFF2-40B4-BE49-F238E27FC236}">
                <a16:creationId xmlns:a16="http://schemas.microsoft.com/office/drawing/2014/main" id="{213BF054-3798-9198-F1DE-8D1D7B628D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a:extLst>
              <a:ext uri="{FF2B5EF4-FFF2-40B4-BE49-F238E27FC236}">
                <a16:creationId xmlns:a16="http://schemas.microsoft.com/office/drawing/2014/main" id="{CB827F66-A3F8-3581-3FD9-74C60E2E97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81525"/>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a:extLst>
              <a:ext uri="{FF2B5EF4-FFF2-40B4-BE49-F238E27FC236}">
                <a16:creationId xmlns:a16="http://schemas.microsoft.com/office/drawing/2014/main" id="{2EA36789-F82F-86D7-F580-FD3431F13E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581525"/>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1">
            <a:extLst>
              <a:ext uri="{FF2B5EF4-FFF2-40B4-BE49-F238E27FC236}">
                <a16:creationId xmlns:a16="http://schemas.microsoft.com/office/drawing/2014/main" id="{6CC29B8E-8580-A7D3-3D0A-F53578E2CB14}"/>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92C2BDE7-7966-BEE6-43E8-08C1E0B5E056}"/>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3011" name="Rectangle 4">
            <a:extLst>
              <a:ext uri="{FF2B5EF4-FFF2-40B4-BE49-F238E27FC236}">
                <a16:creationId xmlns:a16="http://schemas.microsoft.com/office/drawing/2014/main" id="{1E67B780-36D6-646A-A8B6-5432F107E5BE}"/>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3012" name="WordArt 5">
            <a:extLst>
              <a:ext uri="{FF2B5EF4-FFF2-40B4-BE49-F238E27FC236}">
                <a16:creationId xmlns:a16="http://schemas.microsoft.com/office/drawing/2014/main" id="{BB7D064C-191D-EB0D-5742-5A039ABD23AB}"/>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43013" name="Rectangle 6">
            <a:extLst>
              <a:ext uri="{FF2B5EF4-FFF2-40B4-BE49-F238E27FC236}">
                <a16:creationId xmlns:a16="http://schemas.microsoft.com/office/drawing/2014/main" id="{219708DD-86AB-E7CE-1F6F-3BC79C20F69A}"/>
              </a:ext>
            </a:extLst>
          </p:cNvPr>
          <p:cNvSpPr>
            <a:spLocks noChangeArrowheads="1"/>
          </p:cNvSpPr>
          <p:nvPr/>
        </p:nvSpPr>
        <p:spPr bwMode="auto">
          <a:xfrm>
            <a:off x="1206500" y="1700213"/>
            <a:ext cx="7129463"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a:solidFill>
                  <a:schemeClr val="bg1"/>
                </a:solidFill>
                <a:latin typeface="Calibri Light" panose="020F0302020204030204" pitchFamily="34" charset="0"/>
                <a:cs typeface="Calibri Light" panose="020F0302020204030204" pitchFamily="34" charset="0"/>
              </a:rPr>
              <a:t>Calculation Policy</a:t>
            </a:r>
          </a:p>
          <a:p>
            <a:pPr algn="just">
              <a:spcBef>
                <a:spcPct val="0"/>
              </a:spcBef>
              <a:buClrTx/>
              <a:buSzTx/>
              <a:buFontTx/>
              <a:buNone/>
            </a:pPr>
            <a:endParaRPr lang="en-GB" altLang="en-US">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2400">
                <a:solidFill>
                  <a:schemeClr val="bg1"/>
                </a:solidFill>
                <a:latin typeface="Calibri Light" panose="020F0302020204030204" pitchFamily="34" charset="0"/>
                <a:cs typeface="Calibri Light" panose="020F0302020204030204" pitchFamily="34" charset="0"/>
              </a:rPr>
              <a:t>The Calculation Policy can be found on the school website. It is in line with the National Curriculum and reflects the strategies and methods taught in each year group.</a:t>
            </a:r>
          </a:p>
          <a:p>
            <a:pPr algn="just">
              <a:spcBef>
                <a:spcPct val="0"/>
              </a:spcBef>
              <a:buClrTx/>
              <a:buSzTx/>
              <a:buFontTx/>
              <a:buNone/>
            </a:pPr>
            <a:endParaRPr lang="en-GB" altLang="en-US" sz="24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2400">
                <a:solidFill>
                  <a:schemeClr val="bg1"/>
                </a:solidFill>
                <a:latin typeface="Calibri Light" panose="020F0302020204030204" pitchFamily="34" charset="0"/>
                <a:cs typeface="Calibri Light" panose="020F0302020204030204" pitchFamily="34" charset="0"/>
              </a:rPr>
              <a:t>The National Curriculum is more challenging than ever before. Examples of expectations for each year group are provided.</a:t>
            </a:r>
            <a:endParaRPr lang="en-US" altLang="en-US" sz="2400">
              <a:solidFill>
                <a:schemeClr val="bg1"/>
              </a:solidFill>
              <a:latin typeface="Calibri Light" panose="020F0302020204030204" pitchFamily="34" charset="0"/>
              <a:cs typeface="Calibri Light" panose="020F0302020204030204" pitchFamily="34" charset="0"/>
            </a:endParaRPr>
          </a:p>
        </p:txBody>
      </p:sp>
      <p:sp>
        <p:nvSpPr>
          <p:cNvPr id="43014" name="Text Box 7">
            <a:extLst>
              <a:ext uri="{FF2B5EF4-FFF2-40B4-BE49-F238E27FC236}">
                <a16:creationId xmlns:a16="http://schemas.microsoft.com/office/drawing/2014/main" id="{E526B41E-1CA0-8FA8-F012-E9E1518FF24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3015" name="Rectangle 10">
            <a:extLst>
              <a:ext uri="{FF2B5EF4-FFF2-40B4-BE49-F238E27FC236}">
                <a16:creationId xmlns:a16="http://schemas.microsoft.com/office/drawing/2014/main" id="{88C8135D-BEA3-5EAD-C15C-324348F3238F}"/>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3016" name="Picture 1">
            <a:extLst>
              <a:ext uri="{FF2B5EF4-FFF2-40B4-BE49-F238E27FC236}">
                <a16:creationId xmlns:a16="http://schemas.microsoft.com/office/drawing/2014/main" id="{73731B51-7E04-06DA-3CDB-68925D5DD0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a:extLst>
              <a:ext uri="{FF2B5EF4-FFF2-40B4-BE49-F238E27FC236}">
                <a16:creationId xmlns:a16="http://schemas.microsoft.com/office/drawing/2014/main" id="{7CBBBD6E-6F8A-9D09-41B3-13FE836C75C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5059" name="Rectangle 4">
            <a:extLst>
              <a:ext uri="{FF2B5EF4-FFF2-40B4-BE49-F238E27FC236}">
                <a16:creationId xmlns:a16="http://schemas.microsoft.com/office/drawing/2014/main" id="{FA92A709-26A3-0D81-4BF3-95EC2E07ECD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5060" name="WordArt 5">
            <a:extLst>
              <a:ext uri="{FF2B5EF4-FFF2-40B4-BE49-F238E27FC236}">
                <a16:creationId xmlns:a16="http://schemas.microsoft.com/office/drawing/2014/main" id="{981FF8AE-4FF3-CA3F-21EA-F9B36504C9C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5D6DC47A-0993-C2F9-4EBE-16F15E06DD65}"/>
              </a:ext>
            </a:extLst>
          </p:cNvPr>
          <p:cNvSpPr>
            <a:spLocks noChangeArrowheads="1"/>
          </p:cNvSpPr>
          <p:nvPr/>
        </p:nvSpPr>
        <p:spPr bwMode="auto">
          <a:xfrm>
            <a:off x="1266825" y="1458913"/>
            <a:ext cx="7129463" cy="1446212"/>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Calculation Examples: Addition </a:t>
            </a: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45062" name="Text Box 7">
            <a:extLst>
              <a:ext uri="{FF2B5EF4-FFF2-40B4-BE49-F238E27FC236}">
                <a16:creationId xmlns:a16="http://schemas.microsoft.com/office/drawing/2014/main" id="{FCE2F125-D9C7-7C3D-8C24-F12C9102AA9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5063" name="Rectangle 10">
            <a:extLst>
              <a:ext uri="{FF2B5EF4-FFF2-40B4-BE49-F238E27FC236}">
                <a16:creationId xmlns:a16="http://schemas.microsoft.com/office/drawing/2014/main" id="{04ADF176-6CD4-D598-EFAF-086A814DE2BB}"/>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5064" name="Picture 1">
            <a:extLst>
              <a:ext uri="{FF2B5EF4-FFF2-40B4-BE49-F238E27FC236}">
                <a16:creationId xmlns:a16="http://schemas.microsoft.com/office/drawing/2014/main" id="{C8D9E940-B20D-E358-06AC-91443C879B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49250"/>
            <a:ext cx="762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
            <a:extLst>
              <a:ext uri="{FF2B5EF4-FFF2-40B4-BE49-F238E27FC236}">
                <a16:creationId xmlns:a16="http://schemas.microsoft.com/office/drawing/2014/main" id="{318BA5D3-04CE-ECB8-64E9-2CFB8C1AC8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0950" y="2227263"/>
            <a:ext cx="6529388"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a:extLst>
              <a:ext uri="{FF2B5EF4-FFF2-40B4-BE49-F238E27FC236}">
                <a16:creationId xmlns:a16="http://schemas.microsoft.com/office/drawing/2014/main" id="{6D4CAB4D-7FA0-709C-55A5-FA817C6878BE}"/>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7107" name="Rectangle 4">
            <a:extLst>
              <a:ext uri="{FF2B5EF4-FFF2-40B4-BE49-F238E27FC236}">
                <a16:creationId xmlns:a16="http://schemas.microsoft.com/office/drawing/2014/main" id="{52E0EE11-1F24-4EA9-7FDF-63B9F7ABD1D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7108" name="WordArt 5">
            <a:extLst>
              <a:ext uri="{FF2B5EF4-FFF2-40B4-BE49-F238E27FC236}">
                <a16:creationId xmlns:a16="http://schemas.microsoft.com/office/drawing/2014/main" id="{95FCBEBA-0269-E8CC-5D20-9C82DA8ABF82}"/>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70793F53-FDB3-5308-4D33-07D08DD25443}"/>
              </a:ext>
            </a:extLst>
          </p:cNvPr>
          <p:cNvSpPr>
            <a:spLocks noChangeArrowheads="1"/>
          </p:cNvSpPr>
          <p:nvPr/>
        </p:nvSpPr>
        <p:spPr bwMode="auto">
          <a:xfrm>
            <a:off x="1266825" y="1458913"/>
            <a:ext cx="7129463" cy="1446212"/>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Calculation Examples: Subtraction </a:t>
            </a: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47110" name="Text Box 7">
            <a:extLst>
              <a:ext uri="{FF2B5EF4-FFF2-40B4-BE49-F238E27FC236}">
                <a16:creationId xmlns:a16="http://schemas.microsoft.com/office/drawing/2014/main" id="{BD9007E8-6CB8-4BB0-5076-F37C2F058DAB}"/>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7111" name="Rectangle 10">
            <a:extLst>
              <a:ext uri="{FF2B5EF4-FFF2-40B4-BE49-F238E27FC236}">
                <a16:creationId xmlns:a16="http://schemas.microsoft.com/office/drawing/2014/main" id="{8C6E43E0-A196-C228-6541-02074D2DCBDA}"/>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7112" name="Picture 1">
            <a:extLst>
              <a:ext uri="{FF2B5EF4-FFF2-40B4-BE49-F238E27FC236}">
                <a16:creationId xmlns:a16="http://schemas.microsoft.com/office/drawing/2014/main" id="{AE284428-4EB1-7BE7-84D0-7E6A0E3CE8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
            <a:extLst>
              <a:ext uri="{FF2B5EF4-FFF2-40B4-BE49-F238E27FC236}">
                <a16:creationId xmlns:a16="http://schemas.microsoft.com/office/drawing/2014/main" id="{B1C2CC4E-36F4-0C51-727A-7BDCF9A026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2688" y="2017713"/>
            <a:ext cx="66627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
            <a:extLst>
              <a:ext uri="{FF2B5EF4-FFF2-40B4-BE49-F238E27FC236}">
                <a16:creationId xmlns:a16="http://schemas.microsoft.com/office/drawing/2014/main" id="{6AE8C082-F57B-416E-9043-3B9258781E8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2688" y="3763963"/>
            <a:ext cx="66627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a:extLst>
              <a:ext uri="{FF2B5EF4-FFF2-40B4-BE49-F238E27FC236}">
                <a16:creationId xmlns:a16="http://schemas.microsoft.com/office/drawing/2014/main" id="{0F53C467-1B7C-3325-4834-E2744304166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9155" name="Rectangle 4">
            <a:extLst>
              <a:ext uri="{FF2B5EF4-FFF2-40B4-BE49-F238E27FC236}">
                <a16:creationId xmlns:a16="http://schemas.microsoft.com/office/drawing/2014/main" id="{23D4CCB7-B575-4CF5-75FC-EBE81A9DB4B7}"/>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9156" name="WordArt 5">
            <a:extLst>
              <a:ext uri="{FF2B5EF4-FFF2-40B4-BE49-F238E27FC236}">
                <a16:creationId xmlns:a16="http://schemas.microsoft.com/office/drawing/2014/main" id="{086434A9-70F3-E3C7-54D8-C7D1E36F11D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AB1FC1E0-943B-B632-B3C2-8F819952E5D7}"/>
              </a:ext>
            </a:extLst>
          </p:cNvPr>
          <p:cNvSpPr>
            <a:spLocks noChangeArrowheads="1"/>
          </p:cNvSpPr>
          <p:nvPr/>
        </p:nvSpPr>
        <p:spPr bwMode="auto">
          <a:xfrm>
            <a:off x="1266825" y="1458913"/>
            <a:ext cx="7129463" cy="1446212"/>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Calculation Examples: Multiplication </a:t>
            </a: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49158" name="Text Box 7">
            <a:extLst>
              <a:ext uri="{FF2B5EF4-FFF2-40B4-BE49-F238E27FC236}">
                <a16:creationId xmlns:a16="http://schemas.microsoft.com/office/drawing/2014/main" id="{DB50E892-A3D1-B9CB-644A-238FEBDC4ADC}"/>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9159" name="Rectangle 10">
            <a:extLst>
              <a:ext uri="{FF2B5EF4-FFF2-40B4-BE49-F238E27FC236}">
                <a16:creationId xmlns:a16="http://schemas.microsoft.com/office/drawing/2014/main" id="{DB8509A4-1B3C-59D2-7250-1206B46B2EDC}"/>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9160" name="Picture 3">
            <a:extLst>
              <a:ext uri="{FF2B5EF4-FFF2-40B4-BE49-F238E27FC236}">
                <a16:creationId xmlns:a16="http://schemas.microsoft.com/office/drawing/2014/main" id="{636DE408-2BCD-8BC3-BE1E-1F32BB2D62FC}"/>
              </a:ext>
            </a:extLst>
          </p:cNvPr>
          <p:cNvPicPr>
            <a:picLocks noChangeAspect="1"/>
          </p:cNvPicPr>
          <p:nvPr/>
        </p:nvPicPr>
        <p:blipFill>
          <a:blip r:embed="rId3">
            <a:extLst>
              <a:ext uri="{28A0092B-C50C-407E-A947-70E740481C1C}">
                <a14:useLocalDpi xmlns:a14="http://schemas.microsoft.com/office/drawing/2010/main" val="0"/>
              </a:ext>
            </a:extLst>
          </a:blip>
          <a:srcRect b="8212"/>
          <a:stretch>
            <a:fillRect/>
          </a:stretch>
        </p:blipFill>
        <p:spPr bwMode="auto">
          <a:xfrm>
            <a:off x="754063" y="2182813"/>
            <a:ext cx="758190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
            <a:extLst>
              <a:ext uri="{FF2B5EF4-FFF2-40B4-BE49-F238E27FC236}">
                <a16:creationId xmlns:a16="http://schemas.microsoft.com/office/drawing/2014/main" id="{0EC83DF1-ADF6-88E6-7FC1-CA8E101EC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a:extLst>
              <a:ext uri="{FF2B5EF4-FFF2-40B4-BE49-F238E27FC236}">
                <a16:creationId xmlns:a16="http://schemas.microsoft.com/office/drawing/2014/main" id="{00E86425-E6D9-2126-9F7D-695136060F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3" name="Rectangle 4">
            <a:extLst>
              <a:ext uri="{FF2B5EF4-FFF2-40B4-BE49-F238E27FC236}">
                <a16:creationId xmlns:a16="http://schemas.microsoft.com/office/drawing/2014/main" id="{D211F038-004F-FDA0-84E7-0D674085935E}"/>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1204" name="WordArt 5">
            <a:extLst>
              <a:ext uri="{FF2B5EF4-FFF2-40B4-BE49-F238E27FC236}">
                <a16:creationId xmlns:a16="http://schemas.microsoft.com/office/drawing/2014/main" id="{FE559D92-2F64-7DE6-CD05-3F23C1F5F645}"/>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64E34780-5D0B-D5E4-5E96-B37F777C97CA}"/>
              </a:ext>
            </a:extLst>
          </p:cNvPr>
          <p:cNvSpPr>
            <a:spLocks noChangeArrowheads="1"/>
          </p:cNvSpPr>
          <p:nvPr/>
        </p:nvSpPr>
        <p:spPr bwMode="auto">
          <a:xfrm>
            <a:off x="1266825" y="1458913"/>
            <a:ext cx="7129463" cy="1446212"/>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Calculation Examples: Division</a:t>
            </a: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51206" name="Text Box 7">
            <a:extLst>
              <a:ext uri="{FF2B5EF4-FFF2-40B4-BE49-F238E27FC236}">
                <a16:creationId xmlns:a16="http://schemas.microsoft.com/office/drawing/2014/main" id="{B2E83FCD-3B49-D9A3-05C7-4841A2F038D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1207" name="Rectangle 10">
            <a:extLst>
              <a:ext uri="{FF2B5EF4-FFF2-40B4-BE49-F238E27FC236}">
                <a16:creationId xmlns:a16="http://schemas.microsoft.com/office/drawing/2014/main" id="{33C8D32E-8F0C-5539-E050-483E55D8BC4B}"/>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1208" name="Picture 1">
            <a:extLst>
              <a:ext uri="{FF2B5EF4-FFF2-40B4-BE49-F238E27FC236}">
                <a16:creationId xmlns:a16="http://schemas.microsoft.com/office/drawing/2014/main" id="{F8E7489D-EEFD-6745-C24B-97B14E047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328613"/>
            <a:ext cx="762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
            <a:extLst>
              <a:ext uri="{FF2B5EF4-FFF2-40B4-BE49-F238E27FC236}">
                <a16:creationId xmlns:a16="http://schemas.microsoft.com/office/drawing/2014/main" id="{89671DBD-D269-4E96-38E7-9B4BE96B0E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2106613"/>
            <a:ext cx="68516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
            <a:extLst>
              <a:ext uri="{FF2B5EF4-FFF2-40B4-BE49-F238E27FC236}">
                <a16:creationId xmlns:a16="http://schemas.microsoft.com/office/drawing/2014/main" id="{D9BD00FE-2E0E-D6D0-D3C5-35B40CAB56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17613" y="3124200"/>
            <a:ext cx="685165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id="{9E80F3C5-8064-7F02-7387-75C18EB726AE}"/>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3251" name="Rectangle 4">
            <a:extLst>
              <a:ext uri="{FF2B5EF4-FFF2-40B4-BE49-F238E27FC236}">
                <a16:creationId xmlns:a16="http://schemas.microsoft.com/office/drawing/2014/main" id="{A10BED90-9DE6-C0A2-2236-14349729FE4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3252" name="WordArt 5">
            <a:extLst>
              <a:ext uri="{FF2B5EF4-FFF2-40B4-BE49-F238E27FC236}">
                <a16:creationId xmlns:a16="http://schemas.microsoft.com/office/drawing/2014/main" id="{7F7CBD72-B17C-58E1-199A-30409617ABA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81BBCC92-72C1-97A7-C5FC-AF70392B03CB}"/>
              </a:ext>
            </a:extLst>
          </p:cNvPr>
          <p:cNvSpPr>
            <a:spLocks noChangeArrowheads="1"/>
          </p:cNvSpPr>
          <p:nvPr/>
        </p:nvSpPr>
        <p:spPr bwMode="auto">
          <a:xfrm>
            <a:off x="754063" y="1458913"/>
            <a:ext cx="7581900" cy="4494212"/>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Times Tables</a:t>
            </a:r>
          </a:p>
          <a:p>
            <a:pPr>
              <a:defRPr/>
            </a:pPr>
            <a:endParaRPr lang="en-GB" sz="14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2400" dirty="0">
                <a:solidFill>
                  <a:schemeClr val="bg1"/>
                </a:solidFill>
                <a:latin typeface="Calibri Light" panose="020F0302020204030204" pitchFamily="34" charset="0"/>
                <a:cs typeface="Calibri Light" panose="020F0302020204030204" pitchFamily="34" charset="0"/>
              </a:rPr>
              <a:t>The teaching of times tables is crucial in allowing children to access more advanced mathematical concepts and strategies. We appreciate your support in helping your child to learn their tables. </a:t>
            </a:r>
          </a:p>
          <a:p>
            <a:pPr marL="342900" indent="-342900" algn="just">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Your child will sit a national  assessment of times tables this year.  Information will be provided nearer to the time.</a:t>
            </a:r>
            <a:endParaRPr lang="en-GB" sz="24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2400" dirty="0">
                <a:solidFill>
                  <a:schemeClr val="bg1"/>
                </a:solidFill>
                <a:latin typeface="Calibri Light" panose="020F0302020204030204" pitchFamily="34" charset="0"/>
                <a:cs typeface="Calibri Light" panose="020F0302020204030204" pitchFamily="34" charset="0"/>
              </a:rPr>
              <a:t>Every child has a ‘</a:t>
            </a:r>
            <a:r>
              <a:rPr lang="en-GB" sz="2400" b="1" u="sng" dirty="0">
                <a:solidFill>
                  <a:schemeClr val="bg1"/>
                </a:solidFill>
                <a:latin typeface="Calibri Light" panose="020F0302020204030204" pitchFamily="34" charset="0"/>
                <a:cs typeface="Calibri Light" panose="020F0302020204030204" pitchFamily="34" charset="0"/>
              </a:rPr>
              <a:t>Times Tables Rock Stars</a:t>
            </a:r>
            <a:r>
              <a:rPr lang="en-GB" sz="2400" dirty="0">
                <a:solidFill>
                  <a:schemeClr val="bg1"/>
                </a:solidFill>
                <a:latin typeface="Calibri Light" panose="020F0302020204030204" pitchFamily="34" charset="0"/>
                <a:cs typeface="Calibri Light" panose="020F0302020204030204" pitchFamily="34" charset="0"/>
              </a:rPr>
              <a:t>’ login, which allows them to practise their tables in a fun and engaging way, both in school and at  home. </a:t>
            </a:r>
          </a:p>
          <a:p>
            <a:pPr>
              <a:defRPr/>
            </a:pPr>
            <a:endParaRPr lang="en-US" sz="2400" dirty="0">
              <a:solidFill>
                <a:schemeClr val="bg1"/>
              </a:solidFill>
              <a:latin typeface="Trebuchet MS" panose="020B0603020202020204" pitchFamily="34" charset="0"/>
              <a:cs typeface="Tahoma" pitchFamily="34" charset="0"/>
            </a:endParaRPr>
          </a:p>
        </p:txBody>
      </p:sp>
      <p:sp>
        <p:nvSpPr>
          <p:cNvPr id="53254" name="Text Box 7">
            <a:extLst>
              <a:ext uri="{FF2B5EF4-FFF2-40B4-BE49-F238E27FC236}">
                <a16:creationId xmlns:a16="http://schemas.microsoft.com/office/drawing/2014/main" id="{03A88A97-90FF-C108-BE2C-9654DFB8F45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3255" name="Rectangle 10">
            <a:extLst>
              <a:ext uri="{FF2B5EF4-FFF2-40B4-BE49-F238E27FC236}">
                <a16:creationId xmlns:a16="http://schemas.microsoft.com/office/drawing/2014/main" id="{B7722EF5-6E9B-7A9A-D844-2589FFFF400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3256" name="Picture 2" descr="https://tse2.mm.bing.net/th?id=OIP.8OoiMxuMaKvTOAHc2yL1CgHaCx&amp;pid=Api&amp;P=0&amp;w=496&amp;h=187">
            <a:extLst>
              <a:ext uri="{FF2B5EF4-FFF2-40B4-BE49-F238E27FC236}">
                <a16:creationId xmlns:a16="http://schemas.microsoft.com/office/drawing/2014/main" id="{7C69CA88-7329-71CB-C8CE-57B6333EC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259388"/>
            <a:ext cx="21621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
            <a:extLst>
              <a:ext uri="{FF2B5EF4-FFF2-40B4-BE49-F238E27FC236}">
                <a16:creationId xmlns:a16="http://schemas.microsoft.com/office/drawing/2014/main" id="{EF8B6B0B-CCB6-A8CF-69B2-E93C9FB6F9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317500"/>
            <a:ext cx="79375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a:extLst>
              <a:ext uri="{FF2B5EF4-FFF2-40B4-BE49-F238E27FC236}">
                <a16:creationId xmlns:a16="http://schemas.microsoft.com/office/drawing/2014/main" id="{280F22C8-AF00-8D02-3B1A-BABCF553FDFE}"/>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5299" name="Rectangle 4">
            <a:extLst>
              <a:ext uri="{FF2B5EF4-FFF2-40B4-BE49-F238E27FC236}">
                <a16:creationId xmlns:a16="http://schemas.microsoft.com/office/drawing/2014/main" id="{397BB743-0243-677C-77E6-9460DDD75AE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4821" name="WordArt 5">
            <a:extLst>
              <a:ext uri="{FF2B5EF4-FFF2-40B4-BE49-F238E27FC236}">
                <a16:creationId xmlns:a16="http://schemas.microsoft.com/office/drawing/2014/main" id="{DB081F66-5B5E-B8BE-2FA3-575BF10A0277}"/>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5301" name="Rectangle 10">
            <a:extLst>
              <a:ext uri="{FF2B5EF4-FFF2-40B4-BE49-F238E27FC236}">
                <a16:creationId xmlns:a16="http://schemas.microsoft.com/office/drawing/2014/main" id="{D2DB434B-F615-389F-2948-A58FA7F8892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5D7B4C5B-23B8-CC97-9536-CFA22A672D85}"/>
              </a:ext>
            </a:extLst>
          </p:cNvPr>
          <p:cNvSpPr txBox="1">
            <a:spLocks noChangeArrowheads="1"/>
          </p:cNvSpPr>
          <p:nvPr/>
        </p:nvSpPr>
        <p:spPr bwMode="auto">
          <a:xfrm>
            <a:off x="798513" y="1695450"/>
            <a:ext cx="7281862" cy="55086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u="sng" dirty="0">
                <a:solidFill>
                  <a:schemeClr val="bg1"/>
                </a:solidFill>
                <a:latin typeface="Calibri Light" panose="020F0302020204030204" pitchFamily="34" charset="0"/>
                <a:cs typeface="Calibri Light" panose="020F0302020204030204" pitchFamily="34" charset="0"/>
              </a:rPr>
              <a:t>PSHE</a:t>
            </a:r>
          </a:p>
          <a:p>
            <a:pPr algn="just">
              <a:defRPr/>
            </a:pPr>
            <a:r>
              <a:rPr lang="en-US" altLang="en-US" sz="2000" dirty="0">
                <a:solidFill>
                  <a:schemeClr val="bg1"/>
                </a:solidFill>
                <a:latin typeface="Calibri Light" panose="020F0302020204030204" pitchFamily="34" charset="0"/>
                <a:cs typeface="Calibri Light" panose="020F0302020204030204" pitchFamily="34" charset="0"/>
              </a:rPr>
              <a:t>Personal, Social, Health and Economic (PSHE) Education is a subject through which pupils develop the knowledge, skills and attributes they need to manage their lives, now and in the future. It helps children to stay healthy and safe, while preparing them to make the most of life and work.</a:t>
            </a:r>
          </a:p>
          <a:p>
            <a:pPr algn="just">
              <a:defRPr/>
            </a:pPr>
            <a:r>
              <a:rPr lang="en-US" altLang="en-US" sz="2000" dirty="0">
                <a:solidFill>
                  <a:schemeClr val="bg1"/>
                </a:solidFill>
                <a:latin typeface="Calibri Light" panose="020F0302020204030204" pitchFamily="34" charset="0"/>
                <a:cs typeface="Calibri Light" panose="020F0302020204030204" pitchFamily="34" charset="0"/>
              </a:rPr>
              <a:t> </a:t>
            </a:r>
            <a:r>
              <a:rPr lang="en-US" altLang="en-US" sz="1100" dirty="0">
                <a:solidFill>
                  <a:schemeClr val="bg1"/>
                </a:solidFill>
                <a:latin typeface="Calibri Light" panose="020F0302020204030204" pitchFamily="34" charset="0"/>
                <a:cs typeface="Calibri Light" panose="020F0302020204030204" pitchFamily="34" charset="0"/>
              </a:rPr>
              <a:t>(PSHE Association 2021)</a:t>
            </a:r>
          </a:p>
          <a:p>
            <a:pPr algn="just">
              <a:defRPr/>
            </a:pPr>
            <a:endParaRPr lang="en-US" altLang="en-US" sz="2000" dirty="0">
              <a:solidFill>
                <a:schemeClr val="bg1"/>
              </a:solidFill>
              <a:latin typeface="Calibri Light" panose="020F0302020204030204" pitchFamily="34" charset="0"/>
              <a:cs typeface="Calibri Light" panose="020F0302020204030204" pitchFamily="34" charset="0"/>
            </a:endParaRPr>
          </a:p>
          <a:p>
            <a:pPr algn="just">
              <a:defRPr/>
            </a:pPr>
            <a:r>
              <a:rPr lang="en-US" altLang="en-US" sz="2000" dirty="0">
                <a:solidFill>
                  <a:schemeClr val="bg1"/>
                </a:solidFill>
                <a:latin typeface="Calibri Light" panose="020F0302020204030204" pitchFamily="34" charset="0"/>
                <a:cs typeface="Calibri Light" panose="020F0302020204030204" pitchFamily="34" charset="0"/>
              </a:rPr>
              <a:t>The PSHE Curriculum is broken up into three core themes:</a:t>
            </a:r>
          </a:p>
          <a:p>
            <a:pPr marL="342900" indent="-342900" algn="just">
              <a:buFont typeface="Arial" panose="020B0604020202020204" pitchFamily="34" charset="0"/>
              <a:buChar char="•"/>
              <a:defRPr/>
            </a:pPr>
            <a:r>
              <a:rPr lang="en-US" altLang="en-US" sz="2000" dirty="0">
                <a:solidFill>
                  <a:schemeClr val="bg1"/>
                </a:solidFill>
                <a:latin typeface="Calibri Light" panose="020F0302020204030204" pitchFamily="34" charset="0"/>
                <a:cs typeface="Calibri Light" panose="020F0302020204030204" pitchFamily="34" charset="0"/>
              </a:rPr>
              <a:t>Health and Wellbeing</a:t>
            </a:r>
          </a:p>
          <a:p>
            <a:pPr marL="342900" indent="-342900" algn="just">
              <a:buFont typeface="Arial" panose="020B0604020202020204" pitchFamily="34" charset="0"/>
              <a:buChar char="•"/>
              <a:defRPr/>
            </a:pPr>
            <a:r>
              <a:rPr lang="en-US" altLang="en-US" sz="2000" dirty="0">
                <a:solidFill>
                  <a:schemeClr val="bg1"/>
                </a:solidFill>
                <a:latin typeface="Calibri Light" panose="020F0302020204030204" pitchFamily="34" charset="0"/>
                <a:cs typeface="Calibri Light" panose="020F0302020204030204" pitchFamily="34" charset="0"/>
              </a:rPr>
              <a:t>Relationships</a:t>
            </a:r>
          </a:p>
          <a:p>
            <a:pPr marL="342900" indent="-342900" algn="just">
              <a:buFont typeface="Arial" panose="020B0604020202020204" pitchFamily="34" charset="0"/>
              <a:buChar char="•"/>
              <a:defRPr/>
            </a:pPr>
            <a:r>
              <a:rPr lang="en-US" altLang="en-US" sz="2000" dirty="0">
                <a:solidFill>
                  <a:schemeClr val="bg1"/>
                </a:solidFill>
                <a:latin typeface="Calibri Light" panose="020F0302020204030204" pitchFamily="34" charset="0"/>
                <a:cs typeface="Calibri Light" panose="020F0302020204030204" pitchFamily="34" charset="0"/>
              </a:rPr>
              <a:t>Living in the Wider World</a:t>
            </a:r>
          </a:p>
          <a:p>
            <a:pPr marL="342900" indent="-342900" algn="just">
              <a:buFont typeface="Arial" panose="020B0604020202020204" pitchFamily="34" charset="0"/>
              <a:buChar char="•"/>
              <a:defRPr/>
            </a:pPr>
            <a:r>
              <a:rPr lang="en-US" altLang="en-US" sz="2000" dirty="0">
                <a:solidFill>
                  <a:schemeClr val="bg1"/>
                </a:solidFill>
                <a:latin typeface="Calibri Light" panose="020F0302020204030204" pitchFamily="34" charset="0"/>
                <a:cs typeface="Calibri Light" panose="020F0302020204030204" pitchFamily="34" charset="0"/>
              </a:rPr>
              <a:t>KAPOW is also used to support our work in the subject.</a:t>
            </a: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lgn="ctr">
              <a:defRPr/>
            </a:pPr>
            <a:endParaRPr lang="en-US" altLang="en-US" sz="2000" dirty="0">
              <a:solidFill>
                <a:schemeClr val="bg1"/>
              </a:solidFill>
            </a:endParaRPr>
          </a:p>
          <a:p>
            <a:pPr>
              <a:defRPr/>
            </a:pPr>
            <a:endParaRPr lang="en-US" altLang="en-US" sz="2000" dirty="0">
              <a:solidFill>
                <a:schemeClr val="bg1"/>
              </a:solidFill>
            </a:endParaRPr>
          </a:p>
        </p:txBody>
      </p:sp>
      <p:pic>
        <p:nvPicPr>
          <p:cNvPr id="55303" name="Picture 1">
            <a:extLst>
              <a:ext uri="{FF2B5EF4-FFF2-40B4-BE49-F238E27FC236}">
                <a16:creationId xmlns:a16="http://schemas.microsoft.com/office/drawing/2014/main" id="{B12EC139-EA27-B1D9-888E-E0627B324C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D4695B92-AF13-BCF6-A468-4544F12C9F3D}"/>
              </a:ext>
            </a:extLst>
          </p:cNvPr>
          <p:cNvSpPr>
            <a:spLocks noChangeArrowheads="1"/>
          </p:cNvSpPr>
          <p:nvPr/>
        </p:nvSpPr>
        <p:spPr bwMode="auto">
          <a:xfrm>
            <a:off x="641350" y="142398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7" name="Rectangle 4">
            <a:extLst>
              <a:ext uri="{FF2B5EF4-FFF2-40B4-BE49-F238E27FC236}">
                <a16:creationId xmlns:a16="http://schemas.microsoft.com/office/drawing/2014/main" id="{440CA097-70BE-5DBA-1D94-5BFED65D5FE4}"/>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61" name="WordArt 5">
            <a:extLst>
              <a:ext uri="{FF2B5EF4-FFF2-40B4-BE49-F238E27FC236}">
                <a16:creationId xmlns:a16="http://schemas.microsoft.com/office/drawing/2014/main" id="{E6752059-C244-32DB-E8D8-832E5C9F009D}"/>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09" name="Rectangle 6">
            <a:extLst>
              <a:ext uri="{FF2B5EF4-FFF2-40B4-BE49-F238E27FC236}">
                <a16:creationId xmlns:a16="http://schemas.microsoft.com/office/drawing/2014/main" id="{198F029F-87BA-A8A6-432D-C30829396CB8}"/>
              </a:ext>
            </a:extLst>
          </p:cNvPr>
          <p:cNvSpPr>
            <a:spLocks noChangeArrowheads="1"/>
          </p:cNvSpPr>
          <p:nvPr/>
        </p:nvSpPr>
        <p:spPr bwMode="auto">
          <a:xfrm>
            <a:off x="862013" y="1349375"/>
            <a:ext cx="73469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a:solidFill>
                  <a:schemeClr val="tx2"/>
                </a:solidFill>
                <a:latin typeface="Calibri Light" panose="020F0302020204030204" pitchFamily="34" charset="0"/>
                <a:cs typeface="Calibri Light" panose="020F0302020204030204" pitchFamily="34" charset="0"/>
              </a:rPr>
              <a:t>Attendance and Lateness</a:t>
            </a:r>
          </a:p>
          <a:p>
            <a:pPr algn="ctr">
              <a:spcBef>
                <a:spcPct val="0"/>
              </a:spcBef>
              <a:buClrTx/>
              <a:buSzTx/>
              <a:buFontTx/>
              <a:buNone/>
            </a:pPr>
            <a:endParaRPr lang="en-GB" altLang="en-US" u="sng">
              <a:solidFill>
                <a:schemeClr val="tx2"/>
              </a:solidFill>
              <a:latin typeface="Tahoma" panose="020B0604030504040204" pitchFamily="34" charset="0"/>
            </a:endParaRPr>
          </a:p>
          <a:p>
            <a:pPr algn="ctr">
              <a:spcBef>
                <a:spcPct val="0"/>
              </a:spcBef>
              <a:buClrTx/>
              <a:buSzTx/>
              <a:buFontTx/>
              <a:buNone/>
            </a:pPr>
            <a:endParaRPr lang="en-GB" altLang="en-US" u="sng">
              <a:solidFill>
                <a:schemeClr val="tx2"/>
              </a:solidFill>
              <a:latin typeface="Tahoma" panose="020B0604030504040204" pitchFamily="34" charset="0"/>
            </a:endParaRPr>
          </a:p>
          <a:p>
            <a:pPr algn="ctr">
              <a:spcBef>
                <a:spcPct val="0"/>
              </a:spcBef>
              <a:buClrTx/>
              <a:buSzTx/>
              <a:buFontTx/>
              <a:buNone/>
            </a:pPr>
            <a:endParaRPr lang="en-GB" altLang="en-US" u="sng">
              <a:solidFill>
                <a:schemeClr val="tx2"/>
              </a:solidFill>
              <a:latin typeface="Tahoma" panose="020B0604030504040204" pitchFamily="34" charset="0"/>
            </a:endParaRPr>
          </a:p>
          <a:p>
            <a:pPr algn="ctr">
              <a:spcBef>
                <a:spcPct val="0"/>
              </a:spcBef>
              <a:buClrTx/>
              <a:buSzTx/>
              <a:buFontTx/>
              <a:buNone/>
            </a:pPr>
            <a:endParaRPr lang="en-GB" altLang="en-US" u="sng">
              <a:solidFill>
                <a:schemeClr val="tx2"/>
              </a:solidFill>
              <a:latin typeface="Tahoma" panose="020B0604030504040204" pitchFamily="34" charset="0"/>
            </a:endParaRPr>
          </a:p>
          <a:p>
            <a:pPr algn="ctr">
              <a:spcBef>
                <a:spcPct val="0"/>
              </a:spcBef>
              <a:buClrTx/>
              <a:buSzTx/>
              <a:buFontTx/>
              <a:buNone/>
            </a:pPr>
            <a:endParaRPr lang="en-GB" altLang="en-US" u="sng">
              <a:solidFill>
                <a:schemeClr val="tx2"/>
              </a:solidFill>
              <a:latin typeface="Tahoma" panose="020B0604030504040204" pitchFamily="34" charset="0"/>
            </a:endParaRPr>
          </a:p>
          <a:p>
            <a:pPr algn="ctr">
              <a:spcBef>
                <a:spcPct val="0"/>
              </a:spcBef>
              <a:buClrTx/>
              <a:buSzTx/>
              <a:buFontTx/>
              <a:buNone/>
            </a:pPr>
            <a:endParaRPr lang="en-US" altLang="en-US" sz="2000">
              <a:solidFill>
                <a:schemeClr val="tx2"/>
              </a:solidFill>
              <a:latin typeface="Trebuchet MS" panose="020B0603020202020204" pitchFamily="34" charset="0"/>
            </a:endParaRPr>
          </a:p>
        </p:txBody>
      </p:sp>
      <p:sp>
        <p:nvSpPr>
          <p:cNvPr id="21510" name="Text Box 7">
            <a:extLst>
              <a:ext uri="{FF2B5EF4-FFF2-40B4-BE49-F238E27FC236}">
                <a16:creationId xmlns:a16="http://schemas.microsoft.com/office/drawing/2014/main" id="{91EA0B55-8187-77D5-A48A-08548FD0A598}"/>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1511" name="Rectangle 12">
            <a:extLst>
              <a:ext uri="{FF2B5EF4-FFF2-40B4-BE49-F238E27FC236}">
                <a16:creationId xmlns:a16="http://schemas.microsoft.com/office/drawing/2014/main" id="{91831984-1D90-A34A-6CB4-CE6B5BF614B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BFBFF4FD-3A59-4526-F4A0-8390D536BB55}"/>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1513" name="Picture 1">
            <a:extLst>
              <a:ext uri="{FF2B5EF4-FFF2-40B4-BE49-F238E27FC236}">
                <a16:creationId xmlns:a16="http://schemas.microsoft.com/office/drawing/2014/main" id="{616258D3-08E2-5461-F594-E662BFB7A8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144713"/>
            <a:ext cx="39798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3">
            <a:extLst>
              <a:ext uri="{FF2B5EF4-FFF2-40B4-BE49-F238E27FC236}">
                <a16:creationId xmlns:a16="http://schemas.microsoft.com/office/drawing/2014/main" id="{B511DF93-BE9E-4405-4605-0A9614CA91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4713"/>
            <a:ext cx="3865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
            <a:extLst>
              <a:ext uri="{FF2B5EF4-FFF2-40B4-BE49-F238E27FC236}">
                <a16:creationId xmlns:a16="http://schemas.microsoft.com/office/drawing/2014/main" id="{09A386A1-76B9-EC6D-50F9-7D65B07302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11150"/>
            <a:ext cx="8112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E6356942-B6F7-1D0F-4E95-340313B0B251}"/>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7347" name="Rectangle 4">
            <a:extLst>
              <a:ext uri="{FF2B5EF4-FFF2-40B4-BE49-F238E27FC236}">
                <a16:creationId xmlns:a16="http://schemas.microsoft.com/office/drawing/2014/main" id="{8309BB5B-6254-1412-F432-71C9C6F076A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6869" name="WordArt 5">
            <a:extLst>
              <a:ext uri="{FF2B5EF4-FFF2-40B4-BE49-F238E27FC236}">
                <a16:creationId xmlns:a16="http://schemas.microsoft.com/office/drawing/2014/main" id="{26BD5889-1F11-C16D-EA8A-FD20D6C948D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7349" name="Rectangle 10">
            <a:extLst>
              <a:ext uri="{FF2B5EF4-FFF2-40B4-BE49-F238E27FC236}">
                <a16:creationId xmlns:a16="http://schemas.microsoft.com/office/drawing/2014/main" id="{895853EF-58F8-10B2-2AE2-952574FB324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A20A0E26-BD63-4125-E0A0-7F596F699BCF}"/>
              </a:ext>
            </a:extLst>
          </p:cNvPr>
          <p:cNvSpPr txBox="1">
            <a:spLocks noChangeArrowheads="1"/>
          </p:cNvSpPr>
          <p:nvPr/>
        </p:nvSpPr>
        <p:spPr bwMode="auto">
          <a:xfrm>
            <a:off x="798513" y="1695450"/>
            <a:ext cx="7281862" cy="630872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u="sng" dirty="0">
                <a:solidFill>
                  <a:schemeClr val="bg1"/>
                </a:solidFill>
                <a:latin typeface="Calibri Light" panose="020F0302020204030204" pitchFamily="34" charset="0"/>
                <a:cs typeface="Calibri Light" panose="020F0302020204030204" pitchFamily="34" charset="0"/>
              </a:rPr>
              <a:t>PSHE - Health and Wellbeing</a:t>
            </a:r>
          </a:p>
          <a:p>
            <a:pPr algn="ct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a:defRPr/>
            </a:pPr>
            <a:r>
              <a:rPr lang="en-US" altLang="en-US" sz="2400" dirty="0">
                <a:solidFill>
                  <a:schemeClr val="bg1"/>
                </a:solidFill>
                <a:latin typeface="Calibri Light" panose="020F0302020204030204" pitchFamily="34" charset="0"/>
                <a:cs typeface="Calibri Light" panose="020F0302020204030204" pitchFamily="34" charset="0"/>
              </a:rPr>
              <a:t>Throughout this theme, children will learn about:</a:t>
            </a:r>
          </a:p>
          <a:p>
            <a:pPr marL="342900" indent="-342900">
              <a:buFont typeface="Arial" panose="020B0604020202020204" pitchFamily="34" charset="0"/>
              <a:buChar cha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Healthy lifestyles and physical wellbeing</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Mental health and mental wellbeing</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Growth and change</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Keeping safe (including online)</a:t>
            </a:r>
          </a:p>
          <a:p>
            <a:pPr>
              <a:defRPr/>
            </a:pPr>
            <a:endParaRPr lang="en-US" altLang="en-US" sz="2000" dirty="0">
              <a:solidFill>
                <a:schemeClr val="bg1"/>
              </a:solidFill>
            </a:endParaRP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defRPr/>
            </a:pPr>
            <a:endParaRPr lang="en-US" altLang="en-US" sz="2000" dirty="0">
              <a:solidFill>
                <a:schemeClr val="bg1"/>
              </a:solidFill>
            </a:endParaRP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lgn="ctr">
              <a:defRPr/>
            </a:pPr>
            <a:endParaRPr lang="en-US" altLang="en-US" sz="2000" dirty="0">
              <a:solidFill>
                <a:schemeClr val="bg1"/>
              </a:solidFill>
            </a:endParaRPr>
          </a:p>
          <a:p>
            <a:pPr>
              <a:defRPr/>
            </a:pPr>
            <a:endParaRPr lang="en-US" altLang="en-US" sz="2000" dirty="0">
              <a:solidFill>
                <a:schemeClr val="bg1"/>
              </a:solidFill>
            </a:endParaRPr>
          </a:p>
          <a:p>
            <a:pPr>
              <a:defRPr/>
            </a:pPr>
            <a:endParaRPr lang="en-US" altLang="en-US" sz="2000" dirty="0">
              <a:solidFill>
                <a:schemeClr val="bg1"/>
              </a:solidFill>
            </a:endParaRPr>
          </a:p>
        </p:txBody>
      </p:sp>
      <p:pic>
        <p:nvPicPr>
          <p:cNvPr id="57351" name="Picture 1">
            <a:extLst>
              <a:ext uri="{FF2B5EF4-FFF2-40B4-BE49-F238E27FC236}">
                <a16:creationId xmlns:a16="http://schemas.microsoft.com/office/drawing/2014/main" id="{855ECE26-84B6-28A8-609C-DF7CC683FB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06388"/>
            <a:ext cx="811213"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a:extLst>
              <a:ext uri="{FF2B5EF4-FFF2-40B4-BE49-F238E27FC236}">
                <a16:creationId xmlns:a16="http://schemas.microsoft.com/office/drawing/2014/main" id="{B0E2E7D9-5338-F5B0-27BC-30450B9336DC}"/>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59395" name="Rectangle 4">
            <a:extLst>
              <a:ext uri="{FF2B5EF4-FFF2-40B4-BE49-F238E27FC236}">
                <a16:creationId xmlns:a16="http://schemas.microsoft.com/office/drawing/2014/main" id="{6CA6AD1F-D739-BAC8-B793-5E384BF154A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8917" name="WordArt 5">
            <a:extLst>
              <a:ext uri="{FF2B5EF4-FFF2-40B4-BE49-F238E27FC236}">
                <a16:creationId xmlns:a16="http://schemas.microsoft.com/office/drawing/2014/main" id="{1DF9DCE1-4249-1712-6AD2-5453325375A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9397" name="Rectangle 10">
            <a:extLst>
              <a:ext uri="{FF2B5EF4-FFF2-40B4-BE49-F238E27FC236}">
                <a16:creationId xmlns:a16="http://schemas.microsoft.com/office/drawing/2014/main" id="{36716361-DD3C-C097-036E-D5E0EC1C8EEC}"/>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B8223CCC-ECFB-B3A2-A7A7-A7FAB79A2ED2}"/>
              </a:ext>
            </a:extLst>
          </p:cNvPr>
          <p:cNvSpPr txBox="1">
            <a:spLocks noChangeArrowheads="1"/>
          </p:cNvSpPr>
          <p:nvPr/>
        </p:nvSpPr>
        <p:spPr bwMode="auto">
          <a:xfrm>
            <a:off x="798513" y="1695450"/>
            <a:ext cx="7281862" cy="600233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u="sng" dirty="0">
                <a:solidFill>
                  <a:schemeClr val="bg1"/>
                </a:solidFill>
                <a:latin typeface="Calibri Light" panose="020F0302020204030204" pitchFamily="34" charset="0"/>
                <a:cs typeface="Calibri Light" panose="020F0302020204030204" pitchFamily="34" charset="0"/>
              </a:rPr>
              <a:t>PSHE - Relationships</a:t>
            </a:r>
          </a:p>
          <a:p>
            <a:pP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a:defRPr/>
            </a:pPr>
            <a:r>
              <a:rPr lang="en-US" altLang="en-US" sz="2400" dirty="0">
                <a:solidFill>
                  <a:schemeClr val="bg1"/>
                </a:solidFill>
                <a:latin typeface="Calibri Light" panose="020F0302020204030204" pitchFamily="34" charset="0"/>
                <a:cs typeface="Calibri Light" panose="020F0302020204030204" pitchFamily="34" charset="0"/>
              </a:rPr>
              <a:t>Throughout this theme, children will learn about:</a:t>
            </a:r>
          </a:p>
          <a:p>
            <a:pPr marL="342900" indent="-342900">
              <a:buFont typeface="Arial" panose="020B0604020202020204" pitchFamily="34" charset="0"/>
              <a:buChar cha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Families and close positive relationships</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Friendships</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Managing hurtful </a:t>
            </a:r>
            <a:r>
              <a:rPr lang="en-US" altLang="en-US" sz="2400" dirty="0" err="1">
                <a:solidFill>
                  <a:schemeClr val="bg1"/>
                </a:solidFill>
                <a:latin typeface="Calibri Light" panose="020F0302020204030204" pitchFamily="34" charset="0"/>
                <a:cs typeface="Calibri Light" panose="020F0302020204030204" pitchFamily="34" charset="0"/>
              </a:rPr>
              <a:t>behaviour</a:t>
            </a:r>
            <a:r>
              <a:rPr lang="en-US" altLang="en-US" sz="2400" dirty="0">
                <a:solidFill>
                  <a:schemeClr val="bg1"/>
                </a:solidFill>
                <a:latin typeface="Calibri Light" panose="020F0302020204030204" pitchFamily="34" charset="0"/>
                <a:cs typeface="Calibri Light" panose="020F0302020204030204" pitchFamily="34" charset="0"/>
              </a:rPr>
              <a:t> and bullying</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Safe relationships</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Respecting self and others</a:t>
            </a: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defRPr/>
            </a:pPr>
            <a:endParaRPr lang="en-US" altLang="en-US" sz="2000" dirty="0">
              <a:solidFill>
                <a:schemeClr val="bg1"/>
              </a:solidFill>
            </a:endParaRP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lgn="ctr">
              <a:defRPr/>
            </a:pPr>
            <a:endParaRPr lang="en-US" altLang="en-US" sz="2000" dirty="0">
              <a:solidFill>
                <a:schemeClr val="bg1"/>
              </a:solidFill>
            </a:endParaRPr>
          </a:p>
          <a:p>
            <a:pPr>
              <a:defRPr/>
            </a:pPr>
            <a:endParaRPr lang="en-US" altLang="en-US" sz="2000" dirty="0">
              <a:solidFill>
                <a:schemeClr val="bg1"/>
              </a:solidFill>
            </a:endParaRPr>
          </a:p>
          <a:p>
            <a:pPr>
              <a:defRPr/>
            </a:pPr>
            <a:endParaRPr lang="en-US" altLang="en-US" sz="2000" dirty="0">
              <a:solidFill>
                <a:schemeClr val="bg1"/>
              </a:solidFill>
            </a:endParaRPr>
          </a:p>
        </p:txBody>
      </p:sp>
      <p:pic>
        <p:nvPicPr>
          <p:cNvPr id="59399" name="Picture 1">
            <a:extLst>
              <a:ext uri="{FF2B5EF4-FFF2-40B4-BE49-F238E27FC236}">
                <a16:creationId xmlns:a16="http://schemas.microsoft.com/office/drawing/2014/main" id="{C38B44F8-0796-C574-B525-13E494B414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1ACBD36D-EDAD-D7CB-3117-B8716A999675}"/>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61443" name="Rectangle 4">
            <a:extLst>
              <a:ext uri="{FF2B5EF4-FFF2-40B4-BE49-F238E27FC236}">
                <a16:creationId xmlns:a16="http://schemas.microsoft.com/office/drawing/2014/main" id="{99E383B6-2DF4-37A7-6477-8D4FF5B4988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61444" name="WordArt 5">
            <a:extLst>
              <a:ext uri="{FF2B5EF4-FFF2-40B4-BE49-F238E27FC236}">
                <a16:creationId xmlns:a16="http://schemas.microsoft.com/office/drawing/2014/main" id="{04C0CDE4-6A7A-276F-FF37-28D452C791A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sp>
        <p:nvSpPr>
          <p:cNvPr id="61445" name="Rectangle 10">
            <a:extLst>
              <a:ext uri="{FF2B5EF4-FFF2-40B4-BE49-F238E27FC236}">
                <a16:creationId xmlns:a16="http://schemas.microsoft.com/office/drawing/2014/main" id="{86F66AC9-8401-16EA-B662-3EAE689D9884}"/>
              </a:ext>
            </a:extLst>
          </p:cNvPr>
          <p:cNvSpPr>
            <a:spLocks noChangeArrowheads="1"/>
          </p:cNvSpPr>
          <p:nvPr/>
        </p:nvSpPr>
        <p:spPr bwMode="auto">
          <a:xfrm>
            <a:off x="2309813" y="234950"/>
            <a:ext cx="36449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a:t>
            </a:r>
            <a:r>
              <a:rPr lang="en-GB" altLang="en-US" sz="1400">
                <a:solidFill>
                  <a:srgbClr val="FFFFFF"/>
                </a:solidFill>
                <a:latin typeface="Tahoma" panose="020B0604030504040204" pitchFamily="34" charset="0"/>
              </a:rPr>
              <a:t>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5BB0473D-1D1A-E183-1F97-749302F3875C}"/>
              </a:ext>
            </a:extLst>
          </p:cNvPr>
          <p:cNvSpPr txBox="1">
            <a:spLocks noChangeArrowheads="1"/>
          </p:cNvSpPr>
          <p:nvPr/>
        </p:nvSpPr>
        <p:spPr bwMode="auto">
          <a:xfrm>
            <a:off x="1054100" y="1655763"/>
            <a:ext cx="7281863" cy="50784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u="sng" dirty="0">
                <a:solidFill>
                  <a:schemeClr val="bg1"/>
                </a:solidFill>
                <a:latin typeface="Calibri Light" panose="020F0302020204030204" pitchFamily="34" charset="0"/>
                <a:cs typeface="Calibri Light" panose="020F0302020204030204" pitchFamily="34" charset="0"/>
              </a:rPr>
              <a:t>PSHE – Living in the Wider World</a:t>
            </a:r>
          </a:p>
          <a:p>
            <a:pP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a:defRPr/>
            </a:pPr>
            <a:r>
              <a:rPr lang="en-US" altLang="en-US" sz="2400" dirty="0">
                <a:solidFill>
                  <a:schemeClr val="bg1"/>
                </a:solidFill>
                <a:latin typeface="Calibri Light" panose="020F0302020204030204" pitchFamily="34" charset="0"/>
                <a:cs typeface="Calibri Light" panose="020F0302020204030204" pitchFamily="34" charset="0"/>
              </a:rPr>
              <a:t>Throughout this theme, children will learn about:</a:t>
            </a:r>
          </a:p>
          <a:p>
            <a:pPr marL="342900" indent="-342900">
              <a:buFont typeface="Arial" panose="020B0604020202020204" pitchFamily="34" charset="0"/>
              <a:buChar char="•"/>
              <a:defRPr/>
            </a:pPr>
            <a:endParaRPr lang="en-US" alt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Shared responsibilities and rules</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Different roles and responsibilities people have in their community</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Economic wellbeing: Money</a:t>
            </a:r>
          </a:p>
          <a:p>
            <a:pPr marL="342900" indent="-342900">
              <a:buFont typeface="Arial" panose="020B0604020202020204" pitchFamily="34" charset="0"/>
              <a:buChar char="•"/>
              <a:defRPr/>
            </a:pPr>
            <a:r>
              <a:rPr lang="en-US" altLang="en-US" sz="2400" dirty="0">
                <a:solidFill>
                  <a:schemeClr val="bg1"/>
                </a:solidFill>
                <a:latin typeface="Calibri Light" panose="020F0302020204030204" pitchFamily="34" charset="0"/>
                <a:cs typeface="Calibri Light" panose="020F0302020204030204" pitchFamily="34" charset="0"/>
              </a:rPr>
              <a:t>Economic wellbeing: Personal aspirations </a:t>
            </a:r>
          </a:p>
          <a:p>
            <a:pPr>
              <a:defRPr/>
            </a:pPr>
            <a:endParaRPr lang="en-US" altLang="en-US" sz="2000" dirty="0">
              <a:solidFill>
                <a:schemeClr val="bg1"/>
              </a:solidFill>
            </a:endParaRPr>
          </a:p>
          <a:p>
            <a:pPr>
              <a:defRPr/>
            </a:pPr>
            <a:endParaRPr lang="en-US" altLang="en-US" sz="2000" dirty="0">
              <a:solidFill>
                <a:schemeClr val="bg1"/>
              </a:solidFill>
            </a:endParaRPr>
          </a:p>
          <a:p>
            <a:pPr marL="342900" indent="-342900">
              <a:buFont typeface="Arial" panose="020B0604020202020204" pitchFamily="34" charset="0"/>
              <a:buChar char="•"/>
              <a:defRPr/>
            </a:pPr>
            <a:endParaRPr lang="en-US" altLang="en-US" sz="2000" dirty="0">
              <a:solidFill>
                <a:schemeClr val="bg1"/>
              </a:solidFill>
            </a:endParaRPr>
          </a:p>
          <a:p>
            <a:pPr>
              <a:defRPr/>
            </a:pPr>
            <a:endParaRPr lang="en-US" altLang="en-US" sz="2000" dirty="0">
              <a:solidFill>
                <a:schemeClr val="bg1"/>
              </a:solidFill>
            </a:endParaRPr>
          </a:p>
          <a:p>
            <a:pPr>
              <a:defRPr/>
            </a:pPr>
            <a:endParaRPr lang="en-US" altLang="en-US" sz="2000" dirty="0">
              <a:solidFill>
                <a:schemeClr val="bg1"/>
              </a:solidFill>
            </a:endParaRPr>
          </a:p>
        </p:txBody>
      </p:sp>
      <p:pic>
        <p:nvPicPr>
          <p:cNvPr id="61447" name="Picture 1">
            <a:extLst>
              <a:ext uri="{FF2B5EF4-FFF2-40B4-BE49-F238E27FC236}">
                <a16:creationId xmlns:a16="http://schemas.microsoft.com/office/drawing/2014/main" id="{D26EEB26-8C57-26FC-12B8-4B4E5DCFDA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675"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5">
            <a:extLst>
              <a:ext uri="{FF2B5EF4-FFF2-40B4-BE49-F238E27FC236}">
                <a16:creationId xmlns:a16="http://schemas.microsoft.com/office/drawing/2014/main" id="{FE0DC0F7-7774-9D2A-2841-0D0CBF6089E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sp>
        <p:nvSpPr>
          <p:cNvPr id="63491" name="Rectangle 10">
            <a:extLst>
              <a:ext uri="{FF2B5EF4-FFF2-40B4-BE49-F238E27FC236}">
                <a16:creationId xmlns:a16="http://schemas.microsoft.com/office/drawing/2014/main" id="{14C4FF27-3D25-7990-BAAA-E6AF75D7EDF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63492" name="AutoShape 2">
            <a:extLst>
              <a:ext uri="{FF2B5EF4-FFF2-40B4-BE49-F238E27FC236}">
                <a16:creationId xmlns:a16="http://schemas.microsoft.com/office/drawing/2014/main" id="{E3C0D494-1380-C447-D3C7-0AC6F91217CE}"/>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6C6C8B5C-3A60-9171-AE3B-3784217A47C4}"/>
              </a:ext>
            </a:extLst>
          </p:cNvPr>
          <p:cNvSpPr>
            <a:spLocks noChangeArrowheads="1"/>
          </p:cNvSpPr>
          <p:nvPr/>
        </p:nvSpPr>
        <p:spPr bwMode="auto">
          <a:xfrm>
            <a:off x="1206500" y="1700213"/>
            <a:ext cx="7129463" cy="3478212"/>
          </a:xfrm>
          <a:prstGeom prst="rect">
            <a:avLst/>
          </a:prstGeom>
          <a:noFill/>
          <a:ln>
            <a:noFill/>
          </a:ln>
          <a:effectLst/>
        </p:spPr>
        <p:txBody>
          <a:bodyPr>
            <a:spAutoFit/>
          </a:bodyPr>
          <a:lstStyle/>
          <a:p>
            <a:pPr algn="ctr">
              <a:defRPr/>
            </a:pPr>
            <a:endParaRPr lang="en-GB" sz="2000" dirty="0">
              <a:solidFill>
                <a:schemeClr val="tx2"/>
              </a:solidFill>
              <a:latin typeface="+mj-lt"/>
              <a:cs typeface="Tahoma" pitchFamily="34" charset="0"/>
            </a:endParaRPr>
          </a:p>
          <a:p>
            <a:pPr algn="ctr">
              <a:defRPr/>
            </a:pPr>
            <a:r>
              <a:rPr lang="en-US" sz="3200" b="1" u="sng" dirty="0">
                <a:solidFill>
                  <a:schemeClr val="bg1"/>
                </a:solidFill>
                <a:latin typeface="Calibri Light" panose="020F0302020204030204" pitchFamily="34" charset="0"/>
                <a:cs typeface="Calibri Light" panose="020F0302020204030204" pitchFamily="34" charset="0"/>
              </a:rPr>
              <a:t>Positivity and Wellbeing </a:t>
            </a:r>
          </a:p>
          <a:p>
            <a:pPr algn="ctr">
              <a:defRPr/>
            </a:pPr>
            <a:endParaRPr lang="en-US" sz="2400" dirty="0">
              <a:solidFill>
                <a:schemeClr val="bg1"/>
              </a:solidFill>
              <a:latin typeface="Calibri Light" panose="020F0302020204030204" pitchFamily="34" charset="0"/>
              <a:cs typeface="Calibri Light" panose="020F0302020204030204" pitchFamily="34" charset="0"/>
            </a:endParaRPr>
          </a:p>
          <a:p>
            <a:pPr algn="just">
              <a:defRPr/>
            </a:pPr>
            <a:r>
              <a:rPr lang="en-US" sz="2400" dirty="0">
                <a:solidFill>
                  <a:schemeClr val="bg1"/>
                </a:solidFill>
                <a:latin typeface="Calibri Light" panose="020F0302020204030204" pitchFamily="34" charset="0"/>
                <a:cs typeface="Calibri Light" panose="020F0302020204030204" pitchFamily="34" charset="0"/>
              </a:rPr>
              <a:t>Strategies used across school to promote positive mental health in children include:</a:t>
            </a:r>
          </a:p>
          <a:p>
            <a:pPr marL="342900" indent="-342900" algn="just">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Daily ‘Check In’ feelings chart</a:t>
            </a:r>
          </a:p>
          <a:p>
            <a:pPr marL="342900" indent="-342900" algn="just">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Worry boxes</a:t>
            </a:r>
          </a:p>
          <a:p>
            <a:pPr marL="342900" indent="-342900" algn="just">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Rainbows (Bereavement/ Separation Anxiety) </a:t>
            </a:r>
          </a:p>
          <a:p>
            <a:pPr marL="342900" indent="-342900" algn="just">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Counselling (from specially trained counsellors)</a:t>
            </a:r>
          </a:p>
        </p:txBody>
      </p:sp>
      <p:pic>
        <p:nvPicPr>
          <p:cNvPr id="63494" name="Picture 2">
            <a:extLst>
              <a:ext uri="{FF2B5EF4-FFF2-40B4-BE49-F238E27FC236}">
                <a16:creationId xmlns:a16="http://schemas.microsoft.com/office/drawing/2014/main" id="{3450AAB3-6C81-A507-1ADE-7423339C1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34950"/>
            <a:ext cx="968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
            <a:extLst>
              <a:ext uri="{FF2B5EF4-FFF2-40B4-BE49-F238E27FC236}">
                <a16:creationId xmlns:a16="http://schemas.microsoft.com/office/drawing/2014/main" id="{C883BEFE-EF6F-E598-8BE7-50C0A05795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00038"/>
            <a:ext cx="8112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a:extLst>
              <a:ext uri="{FF2B5EF4-FFF2-40B4-BE49-F238E27FC236}">
                <a16:creationId xmlns:a16="http://schemas.microsoft.com/office/drawing/2014/main" id="{DBE75DEE-1370-9BF8-F6B8-F2F6804D646B}"/>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4515" name="Rectangle 4">
            <a:extLst>
              <a:ext uri="{FF2B5EF4-FFF2-40B4-BE49-F238E27FC236}">
                <a16:creationId xmlns:a16="http://schemas.microsoft.com/office/drawing/2014/main" id="{382DB073-2B2D-7FD7-0511-6DA511D73816}"/>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54EC4E20-3F80-8374-8D14-7EE327F5AEED}"/>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64517" name="Rectangle 6">
            <a:extLst>
              <a:ext uri="{FF2B5EF4-FFF2-40B4-BE49-F238E27FC236}">
                <a16:creationId xmlns:a16="http://schemas.microsoft.com/office/drawing/2014/main" id="{A5A783F4-1B9B-06B4-B26A-CFFD12F22F76}"/>
              </a:ext>
            </a:extLst>
          </p:cNvPr>
          <p:cNvSpPr>
            <a:spLocks noChangeArrowheads="1"/>
          </p:cNvSpPr>
          <p:nvPr/>
        </p:nvSpPr>
        <p:spPr bwMode="auto">
          <a:xfrm>
            <a:off x="1012825" y="1568450"/>
            <a:ext cx="73469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a:solidFill>
                  <a:schemeClr val="bg1"/>
                </a:solidFill>
                <a:latin typeface="Calibri Light" panose="020F0302020204030204" pitchFamily="34" charset="0"/>
                <a:cs typeface="Calibri Light" panose="020F0302020204030204" pitchFamily="34" charset="0"/>
              </a:rPr>
              <a:t>Children’s Reports</a:t>
            </a:r>
          </a:p>
          <a:p>
            <a:pPr algn="just">
              <a:spcBef>
                <a:spcPct val="0"/>
              </a:spcBef>
              <a:buClrTx/>
              <a:buSzTx/>
              <a:buFontTx/>
              <a:buNone/>
            </a:pPr>
            <a:endParaRPr lang="en-GB" altLang="en-US" sz="8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2000">
                <a:solidFill>
                  <a:schemeClr val="bg1"/>
                </a:solidFill>
                <a:latin typeface="Calibri Light" panose="020F0302020204030204" pitchFamily="34" charset="0"/>
                <a:cs typeface="Calibri Light" panose="020F0302020204030204" pitchFamily="34" charset="0"/>
              </a:rPr>
              <a:t>Children will receive a report at the end of the Summer term, detailing whether they are in line with, working above or working towards national levels of expectation for all subjects taught across the curriculum. </a:t>
            </a:r>
          </a:p>
          <a:p>
            <a:pPr algn="just">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2000">
                <a:solidFill>
                  <a:schemeClr val="bg1"/>
                </a:solidFill>
                <a:latin typeface="Calibri Light" panose="020F0302020204030204" pitchFamily="34" charset="0"/>
                <a:cs typeface="Calibri Light" panose="020F0302020204030204" pitchFamily="34" charset="0"/>
              </a:rPr>
              <a:t>The children are continually assessed and their development closely monitored and tracked as part of our rigorous and on-going assessment process.</a:t>
            </a:r>
          </a:p>
          <a:p>
            <a:pPr>
              <a:spcBef>
                <a:spcPct val="0"/>
              </a:spcBef>
              <a:buClrTx/>
              <a:buSzTx/>
              <a:buFontTx/>
              <a:buNone/>
            </a:pPr>
            <a:endParaRPr lang="en-GB" altLang="en-US" sz="2000">
              <a:solidFill>
                <a:schemeClr val="bg1"/>
              </a:solidFill>
              <a:latin typeface="Comic Sans MS" panose="030F0702030302020204" pitchFamily="66" charset="0"/>
            </a:endParaRPr>
          </a:p>
          <a:p>
            <a:pPr>
              <a:spcBef>
                <a:spcPct val="0"/>
              </a:spcBef>
              <a:buClrTx/>
              <a:buSzTx/>
              <a:buFontTx/>
              <a:buNone/>
            </a:pPr>
            <a:endParaRPr lang="en-GB" altLang="en-US" sz="2000">
              <a:solidFill>
                <a:schemeClr val="bg1"/>
              </a:solidFill>
            </a:endParaRPr>
          </a:p>
        </p:txBody>
      </p:sp>
      <p:sp>
        <p:nvSpPr>
          <p:cNvPr id="64518" name="Rectangle 12">
            <a:extLst>
              <a:ext uri="{FF2B5EF4-FFF2-40B4-BE49-F238E27FC236}">
                <a16:creationId xmlns:a16="http://schemas.microsoft.com/office/drawing/2014/main" id="{558FC894-7A72-62D0-5121-66A6C17658C3}"/>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64519" name="Picture 1">
            <a:extLst>
              <a:ext uri="{FF2B5EF4-FFF2-40B4-BE49-F238E27FC236}">
                <a16:creationId xmlns:a16="http://schemas.microsoft.com/office/drawing/2014/main" id="{A564BF1C-ABFB-18B3-6726-596E4EDF81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a:extLst>
              <a:ext uri="{FF2B5EF4-FFF2-40B4-BE49-F238E27FC236}">
                <a16:creationId xmlns:a16="http://schemas.microsoft.com/office/drawing/2014/main" id="{12C0F2A6-0054-9B08-5FA7-7C568A1A806E}"/>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6563" name="Rectangle 4">
            <a:extLst>
              <a:ext uri="{FF2B5EF4-FFF2-40B4-BE49-F238E27FC236}">
                <a16:creationId xmlns:a16="http://schemas.microsoft.com/office/drawing/2014/main" id="{0757FAA3-FD51-1F78-83C5-8D986C1739C3}"/>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6564" name="WordArt 5">
            <a:extLst>
              <a:ext uri="{FF2B5EF4-FFF2-40B4-BE49-F238E27FC236}">
                <a16:creationId xmlns:a16="http://schemas.microsoft.com/office/drawing/2014/main" id="{C61F7863-8D65-59F6-70B5-B8DF5DFC871E}"/>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C70969B7-651B-4BC6-A44E-42F2D03E2756}"/>
              </a:ext>
            </a:extLst>
          </p:cNvPr>
          <p:cNvSpPr>
            <a:spLocks noChangeArrowheads="1"/>
          </p:cNvSpPr>
          <p:nvPr/>
        </p:nvSpPr>
        <p:spPr bwMode="auto">
          <a:xfrm>
            <a:off x="933450" y="1323898"/>
            <a:ext cx="7505700" cy="4285789"/>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Important Class Information</a:t>
            </a:r>
          </a:p>
          <a:p>
            <a:pPr>
              <a:defRPr/>
            </a:pPr>
            <a:endParaRPr lang="en-GB" sz="1050" dirty="0">
              <a:solidFill>
                <a:schemeClr val="bg1"/>
              </a:solidFill>
              <a:latin typeface="Calibri Light" panose="020F0302020204030204" pitchFamily="34" charset="0"/>
              <a:cs typeface="Calibri Light" panose="020F0302020204030204" pitchFamily="34" charset="0"/>
            </a:endParaRPr>
          </a:p>
          <a:p>
            <a:pPr>
              <a:defRPr/>
            </a:pPr>
            <a:r>
              <a:rPr lang="en-GB" sz="2300" dirty="0">
                <a:solidFill>
                  <a:schemeClr val="bg1"/>
                </a:solidFill>
                <a:latin typeface="Calibri Light" panose="020F0302020204030204" pitchFamily="34" charset="0"/>
                <a:cs typeface="Calibri Light" panose="020F0302020204030204" pitchFamily="34" charset="0"/>
              </a:rPr>
              <a:t>Spellings – given every half term for a test every Friday.  The weekly spellings will also be available on Ed shed to help practise them.</a:t>
            </a:r>
          </a:p>
          <a:p>
            <a:pPr>
              <a:defRPr/>
            </a:pPr>
            <a:r>
              <a:rPr lang="en-GB" sz="2300" dirty="0">
                <a:solidFill>
                  <a:schemeClr val="bg1"/>
                </a:solidFill>
                <a:latin typeface="Calibri Light" panose="020F0302020204030204" pitchFamily="34" charset="0"/>
                <a:cs typeface="Calibri Light" panose="020F0302020204030204" pitchFamily="34" charset="0"/>
              </a:rPr>
              <a:t>Homework – Spellings, Reading and Times Tables 		           </a:t>
            </a:r>
            <a:r>
              <a:rPr lang="en-GB" sz="2300" dirty="0" err="1">
                <a:solidFill>
                  <a:schemeClr val="bg1"/>
                </a:solidFill>
                <a:latin typeface="Calibri Light" panose="020F0302020204030204" pitchFamily="34" charset="0"/>
                <a:cs typeface="Calibri Light" panose="020F0302020204030204" pitchFamily="34" charset="0"/>
              </a:rPr>
              <a:t>Rockstars</a:t>
            </a:r>
            <a:r>
              <a:rPr lang="en-GB" sz="2300" dirty="0">
                <a:solidFill>
                  <a:schemeClr val="bg1"/>
                </a:solidFill>
                <a:latin typeface="Calibri Light" panose="020F0302020204030204" pitchFamily="34" charset="0"/>
                <a:cs typeface="Calibri Light" panose="020F0302020204030204" pitchFamily="34" charset="0"/>
              </a:rPr>
              <a:t>.  </a:t>
            </a:r>
          </a:p>
          <a:p>
            <a:pPr>
              <a:defRPr/>
            </a:pPr>
            <a:r>
              <a:rPr lang="en-GB" sz="2300" dirty="0">
                <a:solidFill>
                  <a:schemeClr val="bg1"/>
                </a:solidFill>
                <a:latin typeface="Calibri Light" panose="020F0302020204030204" pitchFamily="34" charset="0"/>
                <a:cs typeface="Calibri Light" panose="020F0302020204030204" pitchFamily="34" charset="0"/>
              </a:rPr>
              <a:t>Your child may also get topic specific homework as and when.</a:t>
            </a:r>
          </a:p>
          <a:p>
            <a:pPr>
              <a:defRPr/>
            </a:pPr>
            <a:r>
              <a:rPr lang="en-GB" sz="2300" dirty="0">
                <a:solidFill>
                  <a:schemeClr val="bg1"/>
                </a:solidFill>
                <a:latin typeface="Calibri Light" panose="020F0302020204030204" pitchFamily="34" charset="0"/>
                <a:cs typeface="Calibri Light" panose="020F0302020204030204" pitchFamily="34" charset="0"/>
              </a:rPr>
              <a:t>P.E. – Wednesday and they should come to school in their kit. </a:t>
            </a:r>
          </a:p>
          <a:p>
            <a:pPr>
              <a:defRPr/>
            </a:pPr>
            <a:r>
              <a:rPr lang="en-GB" sz="2300" dirty="0">
                <a:solidFill>
                  <a:schemeClr val="bg1"/>
                </a:solidFill>
                <a:latin typeface="Calibri Light" panose="020F0302020204030204" pitchFamily="34" charset="0"/>
                <a:cs typeface="Calibri Light" panose="020F0302020204030204" pitchFamily="34" charset="0"/>
              </a:rPr>
              <a:t>Reading Books – Changed weekly on Monday  if finished and signed off. The new book will be sent home on Tuesday/Wednesday.</a:t>
            </a:r>
          </a:p>
        </p:txBody>
      </p:sp>
      <p:sp>
        <p:nvSpPr>
          <p:cNvPr id="66566" name="Text Box 7">
            <a:extLst>
              <a:ext uri="{FF2B5EF4-FFF2-40B4-BE49-F238E27FC236}">
                <a16:creationId xmlns:a16="http://schemas.microsoft.com/office/drawing/2014/main" id="{376B2972-2CBF-8546-31E4-664D376CB88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66567" name="Rectangle 10">
            <a:extLst>
              <a:ext uri="{FF2B5EF4-FFF2-40B4-BE49-F238E27FC236}">
                <a16:creationId xmlns:a16="http://schemas.microsoft.com/office/drawing/2014/main" id="{DCEFC7A2-A090-00B1-9D12-25147F2AFD9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66568" name="Picture 1">
            <a:extLst>
              <a:ext uri="{FF2B5EF4-FFF2-40B4-BE49-F238E27FC236}">
                <a16:creationId xmlns:a16="http://schemas.microsoft.com/office/drawing/2014/main" id="{DCB1B2CE-ECD3-21C1-4DDA-3D06DDF5C8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5">
            <a:extLst>
              <a:ext uri="{FF2B5EF4-FFF2-40B4-BE49-F238E27FC236}">
                <a16:creationId xmlns:a16="http://schemas.microsoft.com/office/drawing/2014/main" id="{F22546DB-8B02-466E-1062-999BA72121C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sp>
        <p:nvSpPr>
          <p:cNvPr id="68611" name="Rectangle 10">
            <a:extLst>
              <a:ext uri="{FF2B5EF4-FFF2-40B4-BE49-F238E27FC236}">
                <a16:creationId xmlns:a16="http://schemas.microsoft.com/office/drawing/2014/main" id="{3C4C55E4-1EFA-B035-9B8E-887E8DD5516A}"/>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68612" name="AutoShape 2">
            <a:extLst>
              <a:ext uri="{FF2B5EF4-FFF2-40B4-BE49-F238E27FC236}">
                <a16:creationId xmlns:a16="http://schemas.microsoft.com/office/drawing/2014/main" id="{58303997-673A-12B9-21CA-3FFAA6996240}"/>
              </a:ext>
            </a:extLst>
          </p:cNvPr>
          <p:cNvSpPr>
            <a:spLocks noChangeArrowheads="1"/>
          </p:cNvSpPr>
          <p:nvPr/>
        </p:nvSpPr>
        <p:spPr bwMode="auto">
          <a:xfrm>
            <a:off x="563563" y="14684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68613" name="Rectangle 6">
            <a:extLst>
              <a:ext uri="{FF2B5EF4-FFF2-40B4-BE49-F238E27FC236}">
                <a16:creationId xmlns:a16="http://schemas.microsoft.com/office/drawing/2014/main" id="{E89D25E8-5C51-9939-107B-C2187A3EDD6E}"/>
              </a:ext>
            </a:extLst>
          </p:cNvPr>
          <p:cNvSpPr>
            <a:spLocks noChangeArrowheads="1"/>
          </p:cNvSpPr>
          <p:nvPr/>
        </p:nvSpPr>
        <p:spPr bwMode="auto">
          <a:xfrm>
            <a:off x="1206500" y="1458913"/>
            <a:ext cx="7129463"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endParaRPr lang="en-GB" altLang="en-US" sz="2000">
              <a:solidFill>
                <a:srgbClr val="FFFFFF"/>
              </a:solidFill>
              <a:cs typeface="Tahoma" panose="020B0604030504040204" pitchFamily="34" charset="0"/>
            </a:endParaRPr>
          </a:p>
          <a:p>
            <a:pPr algn="ctr">
              <a:spcBef>
                <a:spcPct val="0"/>
              </a:spcBef>
              <a:buClrTx/>
              <a:buSzTx/>
              <a:buFontTx/>
              <a:buNone/>
            </a:pPr>
            <a:r>
              <a:rPr lang="en-US" altLang="en-US" b="1" u="sng">
                <a:solidFill>
                  <a:srgbClr val="FFFFFF"/>
                </a:solidFill>
                <a:latin typeface="Calibri Light" panose="020F0302020204030204" pitchFamily="34" charset="0"/>
                <a:cs typeface="Calibri Light" panose="020F0302020204030204" pitchFamily="34" charset="0"/>
              </a:rPr>
              <a:t>Life Long Learning</a:t>
            </a:r>
          </a:p>
          <a:p>
            <a:pPr algn="ctr">
              <a:spcBef>
                <a:spcPct val="0"/>
              </a:spcBef>
              <a:buClrTx/>
              <a:buSzTx/>
              <a:buFontTx/>
              <a:buNone/>
            </a:pPr>
            <a:endParaRPr lang="en-US" altLang="en-US" sz="2400" u="sng">
              <a:solidFill>
                <a:srgbClr val="FFFFFF"/>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2400">
                <a:solidFill>
                  <a:srgbClr val="FFFFFF"/>
                </a:solidFill>
                <a:latin typeface="Calibri Light" panose="020F0302020204030204" pitchFamily="34" charset="0"/>
                <a:cs typeface="Calibri Light" panose="020F0302020204030204" pitchFamily="34" charset="0"/>
              </a:rPr>
              <a:t>At St John Vianney, we promote a love of learning and encourage children to be ‘</a:t>
            </a:r>
            <a:r>
              <a:rPr lang="en-US" altLang="en-US" sz="2400" b="1" u="sng">
                <a:solidFill>
                  <a:srgbClr val="FFFFFF"/>
                </a:solidFill>
                <a:latin typeface="Calibri Light" panose="020F0302020204030204" pitchFamily="34" charset="0"/>
                <a:cs typeface="Calibri Light" panose="020F0302020204030204" pitchFamily="34" charset="0"/>
              </a:rPr>
              <a:t>Life Long Learners</a:t>
            </a:r>
            <a:r>
              <a:rPr lang="en-US" altLang="en-US" sz="2400">
                <a:solidFill>
                  <a:srgbClr val="FFFFFF"/>
                </a:solidFill>
                <a:latin typeface="Calibri Light" panose="020F0302020204030204" pitchFamily="34" charset="0"/>
                <a:cs typeface="Calibri Light" panose="020F0302020204030204" pitchFamily="34" charset="0"/>
              </a:rPr>
              <a:t>’. We want children to apply their learning to all areas of their life, to equip them to deal with a range of situations. This includes: academic learning, emotional learning (i.e. tolerance and resilience) and life skills. Our aim is for all children to become well rounded adults, who never stop wanting to learn. </a:t>
            </a:r>
            <a:endParaRPr lang="en-US" altLang="en-US" sz="2400" u="sng">
              <a:solidFill>
                <a:srgbClr val="FFFFFF"/>
              </a:solidFill>
              <a:latin typeface="Calibri Light" panose="020F0302020204030204" pitchFamily="34" charset="0"/>
              <a:cs typeface="Calibri Light" panose="020F0302020204030204" pitchFamily="34" charset="0"/>
            </a:endParaRPr>
          </a:p>
        </p:txBody>
      </p:sp>
      <p:pic>
        <p:nvPicPr>
          <p:cNvPr id="68614" name="Picture 2">
            <a:extLst>
              <a:ext uri="{FF2B5EF4-FFF2-40B4-BE49-F238E27FC236}">
                <a16:creationId xmlns:a16="http://schemas.microsoft.com/office/drawing/2014/main" id="{B5AD07E5-38D0-4204-F78F-198699C11E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73050"/>
            <a:ext cx="96996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
            <a:extLst>
              <a:ext uri="{FF2B5EF4-FFF2-40B4-BE49-F238E27FC236}">
                <a16:creationId xmlns:a16="http://schemas.microsoft.com/office/drawing/2014/main" id="{CE566ECC-2E63-92C6-99C8-AEB960ED07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363" y="331788"/>
            <a:ext cx="8112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5">
            <a:extLst>
              <a:ext uri="{FF2B5EF4-FFF2-40B4-BE49-F238E27FC236}">
                <a16:creationId xmlns:a16="http://schemas.microsoft.com/office/drawing/2014/main" id="{115DD031-2085-8253-E376-DCB519CE6F1F}"/>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69635" name="Rectangle 10">
            <a:extLst>
              <a:ext uri="{FF2B5EF4-FFF2-40B4-BE49-F238E27FC236}">
                <a16:creationId xmlns:a16="http://schemas.microsoft.com/office/drawing/2014/main" id="{C03A3AB7-B35E-F46D-B75D-1B5A223C471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69636" name="AutoShape 2">
            <a:extLst>
              <a:ext uri="{FF2B5EF4-FFF2-40B4-BE49-F238E27FC236}">
                <a16:creationId xmlns:a16="http://schemas.microsoft.com/office/drawing/2014/main" id="{0979375A-1112-2119-3552-F9D70EBDDBFA}"/>
              </a:ext>
            </a:extLst>
          </p:cNvPr>
          <p:cNvSpPr>
            <a:spLocks noChangeArrowheads="1"/>
          </p:cNvSpPr>
          <p:nvPr/>
        </p:nvSpPr>
        <p:spPr bwMode="auto">
          <a:xfrm>
            <a:off x="642938" y="14906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69637" name="Rectangle 6">
            <a:extLst>
              <a:ext uri="{FF2B5EF4-FFF2-40B4-BE49-F238E27FC236}">
                <a16:creationId xmlns:a16="http://schemas.microsoft.com/office/drawing/2014/main" id="{AB265051-5247-F5D3-5C92-DC2E351382E5}"/>
              </a:ext>
            </a:extLst>
          </p:cNvPr>
          <p:cNvSpPr>
            <a:spLocks noChangeArrowheads="1"/>
          </p:cNvSpPr>
          <p:nvPr/>
        </p:nvSpPr>
        <p:spPr bwMode="auto">
          <a:xfrm>
            <a:off x="1206500" y="1700213"/>
            <a:ext cx="712946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endParaRPr lang="en-GB" altLang="en-US" sz="2000">
              <a:solidFill>
                <a:srgbClr val="FFFFFF"/>
              </a:solidFill>
              <a:cs typeface="Tahoma" panose="020B0604030504040204" pitchFamily="34" charset="0"/>
            </a:endParaRPr>
          </a:p>
          <a:p>
            <a:pPr>
              <a:spcBef>
                <a:spcPct val="0"/>
              </a:spcBef>
              <a:buClrTx/>
              <a:buSzTx/>
              <a:buFontTx/>
              <a:buNone/>
            </a:pPr>
            <a:endParaRPr lang="en-US" altLang="en-US" sz="2000">
              <a:solidFill>
                <a:srgbClr val="FFFFFF"/>
              </a:solidFill>
              <a:cs typeface="Tahoma" panose="020B0604030504040204" pitchFamily="34" charset="0"/>
            </a:endParaRPr>
          </a:p>
        </p:txBody>
      </p:sp>
      <p:pic>
        <p:nvPicPr>
          <p:cNvPr id="69638" name="Picture 2">
            <a:extLst>
              <a:ext uri="{FF2B5EF4-FFF2-40B4-BE49-F238E27FC236}">
                <a16:creationId xmlns:a16="http://schemas.microsoft.com/office/drawing/2014/main" id="{1B12A2A9-E108-0A5E-AE5B-2B16C0E73F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34950"/>
            <a:ext cx="96837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1">
            <a:extLst>
              <a:ext uri="{FF2B5EF4-FFF2-40B4-BE49-F238E27FC236}">
                <a16:creationId xmlns:a16="http://schemas.microsoft.com/office/drawing/2014/main" id="{764D7653-A4E1-7E61-5EBF-2A1D87B223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01625"/>
            <a:ext cx="8112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1">
            <a:extLst>
              <a:ext uri="{FF2B5EF4-FFF2-40B4-BE49-F238E27FC236}">
                <a16:creationId xmlns:a16="http://schemas.microsoft.com/office/drawing/2014/main" id="{2FD12FA3-9F14-8B08-89C5-B2337E282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1700213"/>
            <a:ext cx="73993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a:extLst>
              <a:ext uri="{FF2B5EF4-FFF2-40B4-BE49-F238E27FC236}">
                <a16:creationId xmlns:a16="http://schemas.microsoft.com/office/drawing/2014/main" id="{A0A3AAFE-D9F8-C533-B7D0-7FF08D76E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1468438"/>
            <a:ext cx="7986712" cy="433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a:extLst>
              <a:ext uri="{FF2B5EF4-FFF2-40B4-BE49-F238E27FC236}">
                <a16:creationId xmlns:a16="http://schemas.microsoft.com/office/drawing/2014/main" id="{88E52EF5-B624-9FF0-66F4-ACE023F18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492125"/>
            <a:ext cx="36512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a:extLst>
              <a:ext uri="{FF2B5EF4-FFF2-40B4-BE49-F238E27FC236}">
                <a16:creationId xmlns:a16="http://schemas.microsoft.com/office/drawing/2014/main" id="{38C6CBA5-E005-EECD-9846-9819A35D7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213" y="220663"/>
            <a:ext cx="42005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a:extLst>
              <a:ext uri="{FF2B5EF4-FFF2-40B4-BE49-F238E27FC236}">
                <a16:creationId xmlns:a16="http://schemas.microsoft.com/office/drawing/2014/main" id="{168B2E56-A711-D88F-526A-BD45F1B10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260350"/>
            <a:ext cx="8112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a:extLst>
              <a:ext uri="{FF2B5EF4-FFF2-40B4-BE49-F238E27FC236}">
                <a16:creationId xmlns:a16="http://schemas.microsoft.com/office/drawing/2014/main" id="{78C51B8F-DF9E-7BDE-1BDA-0BE411374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013" y="257175"/>
            <a:ext cx="8953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a:extLst>
              <a:ext uri="{FF2B5EF4-FFF2-40B4-BE49-F238E27FC236}">
                <a16:creationId xmlns:a16="http://schemas.microsoft.com/office/drawing/2014/main" id="{4145514D-DEAA-AAD7-D93A-1F617A71470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1683" name="Rectangle 4">
            <a:extLst>
              <a:ext uri="{FF2B5EF4-FFF2-40B4-BE49-F238E27FC236}">
                <a16:creationId xmlns:a16="http://schemas.microsoft.com/office/drawing/2014/main" id="{3E447E48-3A62-1006-3BEE-952AC4698C40}"/>
              </a:ext>
            </a:extLst>
          </p:cNvPr>
          <p:cNvSpPr>
            <a:spLocks noChangeArrowheads="1"/>
          </p:cNvSpPr>
          <p:nvPr/>
        </p:nvSpPr>
        <p:spPr bwMode="auto">
          <a:xfrm>
            <a:off x="320675" y="260350"/>
            <a:ext cx="862013" cy="82391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1684" name="WordArt 5">
            <a:extLst>
              <a:ext uri="{FF2B5EF4-FFF2-40B4-BE49-F238E27FC236}">
                <a16:creationId xmlns:a16="http://schemas.microsoft.com/office/drawing/2014/main" id="{D93368BE-5FF9-49B4-96ED-B1EC8E0ABD7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71685" name="Rectangle 6">
            <a:extLst>
              <a:ext uri="{FF2B5EF4-FFF2-40B4-BE49-F238E27FC236}">
                <a16:creationId xmlns:a16="http://schemas.microsoft.com/office/drawing/2014/main" id="{89A3CE17-7745-FC1E-76F7-82EC3994B0BA}"/>
              </a:ext>
            </a:extLst>
          </p:cNvPr>
          <p:cNvSpPr>
            <a:spLocks noChangeArrowheads="1"/>
          </p:cNvSpPr>
          <p:nvPr/>
        </p:nvSpPr>
        <p:spPr bwMode="auto">
          <a:xfrm>
            <a:off x="647700" y="1471613"/>
            <a:ext cx="7764463"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High Expectations so that everyone ca</a:t>
            </a:r>
            <a:r>
              <a:rPr lang="en-GB" altLang="en-US" sz="2800" u="sng">
                <a:solidFill>
                  <a:schemeClr val="bg1"/>
                </a:solidFill>
                <a:latin typeface="Calibri Light" panose="020F0302020204030204" pitchFamily="34" charset="0"/>
                <a:cs typeface="Calibri Light" panose="020F0302020204030204" pitchFamily="34" charset="0"/>
              </a:rPr>
              <a:t>n </a:t>
            </a:r>
          </a:p>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reach their true potential</a:t>
            </a: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r>
              <a:rPr lang="en-GB" altLang="en-US" sz="1800">
                <a:solidFill>
                  <a:schemeClr val="bg1"/>
                </a:solidFill>
                <a:latin typeface="Calibri Light" panose="020F0302020204030204" pitchFamily="34" charset="0"/>
                <a:cs typeface="Calibri Light" panose="020F0302020204030204" pitchFamily="34" charset="0"/>
              </a:rPr>
              <a:t>Standards are high and a certain expectation is required – from writing 1 digit in each box in a Mathematics book to writing on the line with the long date for all pieces of work. Underlining titles and dates using a ruler is new for the children so practice at home would be beneficial!</a:t>
            </a: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1800" b="1" u="sng">
                <a:solidFill>
                  <a:schemeClr val="bg1"/>
                </a:solidFill>
                <a:latin typeface="Calibri Light" panose="020F0302020204030204" pitchFamily="34" charset="0"/>
                <a:cs typeface="Calibri Light" panose="020F0302020204030204" pitchFamily="34" charset="0"/>
              </a:rPr>
              <a:t>Positive behaviour</a:t>
            </a:r>
            <a:r>
              <a:rPr lang="en-GB" altLang="en-US" sz="1800" b="1">
                <a:solidFill>
                  <a:schemeClr val="bg1"/>
                </a:solidFill>
                <a:latin typeface="Calibri Light" panose="020F0302020204030204" pitchFamily="34" charset="0"/>
                <a:cs typeface="Calibri Light" panose="020F0302020204030204" pitchFamily="34" charset="0"/>
              </a:rPr>
              <a:t> </a:t>
            </a:r>
            <a:r>
              <a:rPr lang="en-GB" altLang="en-US" sz="1800">
                <a:solidFill>
                  <a:schemeClr val="bg1"/>
                </a:solidFill>
                <a:latin typeface="Calibri Light" panose="020F0302020204030204" pitchFamily="34" charset="0"/>
                <a:cs typeface="Calibri Light" panose="020F0302020204030204" pitchFamily="34" charset="0"/>
              </a:rPr>
              <a:t>is promoted through house points. The gospel values are referred to and encouraged daily. Boundaries are established and respected to ensure our classroom remains a safe and welcoming learning environment. </a:t>
            </a:r>
          </a:p>
        </p:txBody>
      </p:sp>
      <p:sp>
        <p:nvSpPr>
          <p:cNvPr id="71686" name="Text Box 7">
            <a:extLst>
              <a:ext uri="{FF2B5EF4-FFF2-40B4-BE49-F238E27FC236}">
                <a16:creationId xmlns:a16="http://schemas.microsoft.com/office/drawing/2014/main" id="{578022A0-C01D-926F-218C-1F1FFE48905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1687" name="Rectangle 10">
            <a:extLst>
              <a:ext uri="{FF2B5EF4-FFF2-40B4-BE49-F238E27FC236}">
                <a16:creationId xmlns:a16="http://schemas.microsoft.com/office/drawing/2014/main" id="{6B3E1506-BD38-A329-3DA4-104BF935DAC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71688" name="Picture 1">
            <a:extLst>
              <a:ext uri="{FF2B5EF4-FFF2-40B4-BE49-F238E27FC236}">
                <a16:creationId xmlns:a16="http://schemas.microsoft.com/office/drawing/2014/main" id="{CB6FD289-23E7-4FEB-25AC-16D21E4687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9210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3AD5975E-8B39-74AD-F503-F257BC63CC4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5" name="Rectangle 4">
            <a:extLst>
              <a:ext uri="{FF2B5EF4-FFF2-40B4-BE49-F238E27FC236}">
                <a16:creationId xmlns:a16="http://schemas.microsoft.com/office/drawing/2014/main" id="{9EE5F524-7A21-A37E-C97A-70E5A5CD420D}"/>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6" name="WordArt 5">
            <a:extLst>
              <a:ext uri="{FF2B5EF4-FFF2-40B4-BE49-F238E27FC236}">
                <a16:creationId xmlns:a16="http://schemas.microsoft.com/office/drawing/2014/main" id="{CBD25050-FE0F-E772-3044-B7669B6A064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A467C6D2-954A-0028-2880-2DBF05C58B3D}"/>
              </a:ext>
            </a:extLst>
          </p:cNvPr>
          <p:cNvSpPr>
            <a:spLocks noChangeArrowheads="1"/>
          </p:cNvSpPr>
          <p:nvPr/>
        </p:nvSpPr>
        <p:spPr bwMode="auto">
          <a:xfrm>
            <a:off x="1206500" y="1700213"/>
            <a:ext cx="7129463" cy="5154612"/>
          </a:xfrm>
          <a:prstGeom prst="rect">
            <a:avLst/>
          </a:prstGeom>
          <a:noFill/>
          <a:ln>
            <a:noFill/>
          </a:ln>
          <a:effectLst/>
        </p:spPr>
        <p:txBody>
          <a:bodyPr>
            <a:spAutoFit/>
          </a:bodyPr>
          <a:lstStyle/>
          <a:p>
            <a:pPr algn="ctr">
              <a:defRPr/>
            </a:pPr>
            <a:r>
              <a:rPr lang="en-GB" sz="2200" b="1" u="sng" dirty="0">
                <a:solidFill>
                  <a:schemeClr val="bg1"/>
                </a:solidFill>
                <a:latin typeface="Calibri Light" panose="020F0302020204030204" pitchFamily="34" charset="0"/>
                <a:cs typeface="Calibri Light" panose="020F0302020204030204" pitchFamily="34" charset="0"/>
              </a:rPr>
              <a:t>Safeguarding</a:t>
            </a:r>
          </a:p>
          <a:p>
            <a:pPr algn="just">
              <a:defRPr/>
            </a:pPr>
            <a:r>
              <a:rPr lang="en-GB" sz="1600" dirty="0">
                <a:solidFill>
                  <a:schemeClr val="bg1"/>
                </a:solidFill>
                <a:latin typeface="Calibri Light" panose="020F0302020204030204" pitchFamily="34" charset="0"/>
                <a:cs typeface="Calibri Light" panose="020F0302020204030204" pitchFamily="34" charset="0"/>
              </a:rPr>
              <a:t>St John Vianney is a safeguarding school where children’s safety is absolutely central to all that we do. </a:t>
            </a:r>
          </a:p>
          <a:p>
            <a:pPr algn="just">
              <a:defRPr/>
            </a:pPr>
            <a:r>
              <a:rPr lang="en-GB" sz="1600" dirty="0">
                <a:solidFill>
                  <a:schemeClr val="bg1"/>
                </a:solidFill>
                <a:latin typeface="Calibri Light" panose="020F0302020204030204" pitchFamily="34" charset="0"/>
                <a:cs typeface="Calibri Light" panose="020F0302020204030204" pitchFamily="34" charset="0"/>
              </a:rPr>
              <a:t>Please encourage your children </a:t>
            </a:r>
            <a:r>
              <a:rPr lang="en-GB" sz="1600" b="1" u="sng" dirty="0">
                <a:solidFill>
                  <a:schemeClr val="bg1"/>
                </a:solidFill>
                <a:latin typeface="Calibri Light" panose="020F0302020204030204" pitchFamily="34" charset="0"/>
                <a:cs typeface="Calibri Light" panose="020F0302020204030204" pitchFamily="34" charset="0"/>
              </a:rPr>
              <a:t>to talk to</a:t>
            </a:r>
            <a:r>
              <a:rPr lang="en-GB" sz="1600" b="1" dirty="0">
                <a:solidFill>
                  <a:schemeClr val="bg1"/>
                </a:solidFill>
                <a:latin typeface="Calibri Light" panose="020F0302020204030204" pitchFamily="34" charset="0"/>
                <a:cs typeface="Calibri Light" panose="020F0302020204030204" pitchFamily="34" charset="0"/>
              </a:rPr>
              <a:t> </a:t>
            </a:r>
            <a:r>
              <a:rPr lang="en-GB" sz="1600" dirty="0">
                <a:solidFill>
                  <a:schemeClr val="bg1"/>
                </a:solidFill>
                <a:latin typeface="Calibri Light" panose="020F0302020204030204" pitchFamily="34" charset="0"/>
                <a:cs typeface="Calibri Light" panose="020F0302020204030204" pitchFamily="34" charset="0"/>
              </a:rPr>
              <a:t>a responsible adult if they have any concerns. It is this step that allows us to support vulnerable children.</a:t>
            </a:r>
          </a:p>
          <a:p>
            <a:pPr algn="just">
              <a:defRPr/>
            </a:pPr>
            <a:r>
              <a:rPr lang="en-GB" sz="1600" dirty="0">
                <a:solidFill>
                  <a:schemeClr val="bg1"/>
                </a:solidFill>
                <a:latin typeface="Calibri Light" panose="020F0302020204030204" pitchFamily="34" charset="0"/>
                <a:cs typeface="Calibri Light" panose="020F0302020204030204" pitchFamily="34" charset="0"/>
              </a:rPr>
              <a:t>As part of the Computing curriculum, the children will be taught about how to stay safe online. </a:t>
            </a:r>
          </a:p>
          <a:p>
            <a:pPr algn="just">
              <a:defRPr/>
            </a:pPr>
            <a:r>
              <a:rPr lang="en-GB" sz="1600" dirty="0">
                <a:solidFill>
                  <a:schemeClr val="bg1"/>
                </a:solidFill>
                <a:latin typeface="Calibri Light" panose="020F0302020204030204" pitchFamily="34"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600" dirty="0">
                <a:solidFill>
                  <a:schemeClr val="bg1"/>
                </a:solidFill>
                <a:latin typeface="Calibri Light" panose="020F0302020204030204" pitchFamily="34" charset="0"/>
                <a:cs typeface="Calibri Light" panose="020F0302020204030204" pitchFamily="34" charset="0"/>
              </a:rPr>
              <a:t>There are further resources for parents online, to address this subject sensitively. </a:t>
            </a:r>
            <a:r>
              <a:rPr lang="en-GB" sz="1600" dirty="0">
                <a:solidFill>
                  <a:srgbClr val="FFFF00"/>
                </a:solidFill>
                <a:latin typeface="Calibri Light" panose="020F0302020204030204" pitchFamily="34" charset="0"/>
                <a:cs typeface="Calibri Light" panose="020F0302020204030204" pitchFamily="34" charset="0"/>
              </a:rPr>
              <a:t>https://www.thinkuknow.co.uk/parents/</a:t>
            </a:r>
          </a:p>
          <a:p>
            <a:pPr>
              <a:defRPr/>
            </a:pPr>
            <a:r>
              <a:rPr lang="en-GB" sz="1600" dirty="0">
                <a:solidFill>
                  <a:srgbClr val="FFFFFF"/>
                </a:solidFill>
                <a:latin typeface="Calibri Light" panose="020F0302020204030204" pitchFamily="34"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r>
              <a:rPr lang="en-US" sz="14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Thorpe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Meldrum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McDine</a:t>
            </a:r>
            <a:r>
              <a:rPr lang="en-US" sz="1100" dirty="0">
                <a:solidFill>
                  <a:srgbClr val="FFFFFF"/>
                </a:solidFill>
                <a:latin typeface="Trebuchet MS" panose="020B0603020202020204" pitchFamily="34" charset="0"/>
                <a:cs typeface="Tahoma" pitchFamily="34" charset="0"/>
              </a:rPr>
              <a:t>     Miss Cherry     </a:t>
            </a:r>
            <a:r>
              <a:rPr lang="en-US" sz="1100" dirty="0" err="1">
                <a:solidFill>
                  <a:srgbClr val="FFFFFF"/>
                </a:solidFill>
                <a:latin typeface="Trebuchet MS" panose="020B0603020202020204" pitchFamily="34" charset="0"/>
                <a:cs typeface="Tahoma" pitchFamily="34" charset="0"/>
              </a:rPr>
              <a:t>Mr</a:t>
            </a:r>
            <a:r>
              <a:rPr lang="en-US" sz="1100" dirty="0">
                <a:solidFill>
                  <a:srgbClr val="FFFFFF"/>
                </a:solidFill>
                <a:latin typeface="Trebuchet MS" panose="020B0603020202020204" pitchFamily="34" charset="0"/>
                <a:cs typeface="Tahoma" pitchFamily="34" charset="0"/>
              </a:rPr>
              <a:t> Bell</a:t>
            </a:r>
            <a:endParaRPr lang="en-GB" sz="11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2000" dirty="0">
              <a:solidFill>
                <a:schemeClr val="bg1"/>
              </a:solidFill>
              <a:latin typeface="+mj-lt"/>
              <a:cs typeface="Tahoma" pitchFamily="34" charset="0"/>
            </a:endParaRPr>
          </a:p>
        </p:txBody>
      </p:sp>
      <p:sp>
        <p:nvSpPr>
          <p:cNvPr id="23558" name="Text Box 7">
            <a:extLst>
              <a:ext uri="{FF2B5EF4-FFF2-40B4-BE49-F238E27FC236}">
                <a16:creationId xmlns:a16="http://schemas.microsoft.com/office/drawing/2014/main" id="{13827B15-92A4-594E-E816-ED97F7D7F5E0}"/>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59" name="Rectangle 10">
            <a:extLst>
              <a:ext uri="{FF2B5EF4-FFF2-40B4-BE49-F238E27FC236}">
                <a16:creationId xmlns:a16="http://schemas.microsoft.com/office/drawing/2014/main" id="{F2CD4C75-FFA0-A3B1-E4A8-EF9283836CB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23560" name="Picture 2">
            <a:extLst>
              <a:ext uri="{FF2B5EF4-FFF2-40B4-BE49-F238E27FC236}">
                <a16:creationId xmlns:a16="http://schemas.microsoft.com/office/drawing/2014/main" id="{5765AF1A-82CB-FE2B-F0BF-51B35AF0D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4846970"/>
            <a:ext cx="7826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
            <a:extLst>
              <a:ext uri="{FF2B5EF4-FFF2-40B4-BE49-F238E27FC236}">
                <a16:creationId xmlns:a16="http://schemas.microsoft.com/office/drawing/2014/main" id="{6C99421D-BCF4-A3DC-E078-9F3EFB120A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4843206"/>
            <a:ext cx="8509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2">
            <a:extLst>
              <a:ext uri="{FF2B5EF4-FFF2-40B4-BE49-F238E27FC236}">
                <a16:creationId xmlns:a16="http://schemas.microsoft.com/office/drawing/2014/main" id="{443961EC-4F4F-59D2-15E3-8D66F96CDE9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5562" y="4843206"/>
            <a:ext cx="7508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3">
            <a:extLst>
              <a:ext uri="{FF2B5EF4-FFF2-40B4-BE49-F238E27FC236}">
                <a16:creationId xmlns:a16="http://schemas.microsoft.com/office/drawing/2014/main" id="{F8685210-7EFB-5027-2762-097680E181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8027" y="4856059"/>
            <a:ext cx="8493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5">
            <a:extLst>
              <a:ext uri="{FF2B5EF4-FFF2-40B4-BE49-F238E27FC236}">
                <a16:creationId xmlns:a16="http://schemas.microsoft.com/office/drawing/2014/main" id="{AD74CADA-8A3A-EA32-78F9-3054B43302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22887" y="4864712"/>
            <a:ext cx="8048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a:extLst>
              <a:ext uri="{FF2B5EF4-FFF2-40B4-BE49-F238E27FC236}">
                <a16:creationId xmlns:a16="http://schemas.microsoft.com/office/drawing/2014/main" id="{41358A45-6A99-6FDE-1ABF-E71DBDC464E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438"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a:extLst>
              <a:ext uri="{FF2B5EF4-FFF2-40B4-BE49-F238E27FC236}">
                <a16:creationId xmlns:a16="http://schemas.microsoft.com/office/drawing/2014/main" id="{E7EB01E6-AADD-4C2C-B9BF-182622E0670E}"/>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3731" name="Rectangle 4">
            <a:extLst>
              <a:ext uri="{FF2B5EF4-FFF2-40B4-BE49-F238E27FC236}">
                <a16:creationId xmlns:a16="http://schemas.microsoft.com/office/drawing/2014/main" id="{19B2C0CF-07E9-85E1-49E4-6C319564764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3732" name="WordArt 5">
            <a:extLst>
              <a:ext uri="{FF2B5EF4-FFF2-40B4-BE49-F238E27FC236}">
                <a16:creationId xmlns:a16="http://schemas.microsoft.com/office/drawing/2014/main" id="{5CEE3D7E-7762-F979-266C-579A540DF24D}"/>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73733" name="Rectangle 6">
            <a:extLst>
              <a:ext uri="{FF2B5EF4-FFF2-40B4-BE49-F238E27FC236}">
                <a16:creationId xmlns:a16="http://schemas.microsoft.com/office/drawing/2014/main" id="{C8CAF30F-A9D4-67C5-F87E-69517E883669}"/>
              </a:ext>
            </a:extLst>
          </p:cNvPr>
          <p:cNvSpPr>
            <a:spLocks noChangeArrowheads="1"/>
          </p:cNvSpPr>
          <p:nvPr/>
        </p:nvSpPr>
        <p:spPr bwMode="auto">
          <a:xfrm>
            <a:off x="647700" y="1471613"/>
            <a:ext cx="7688263"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Calibri Light" panose="020F0302020204030204" pitchFamily="34" charset="0"/>
                <a:cs typeface="Calibri Light" panose="020F0302020204030204" pitchFamily="34" charset="0"/>
              </a:rPr>
              <a:t>Our Behaviour and Rewards System</a:t>
            </a:r>
          </a:p>
          <a:p>
            <a:pPr>
              <a:spcBef>
                <a:spcPct val="0"/>
              </a:spcBef>
              <a:buClrTx/>
              <a:buSzTx/>
              <a:buFontTx/>
              <a:buNone/>
            </a:pPr>
            <a:endParaRPr lang="en-GB" altLang="en-US" sz="2000" dirty="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dirty="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dirty="0">
                <a:solidFill>
                  <a:schemeClr val="bg1"/>
                </a:solidFill>
                <a:latin typeface="Calibri Light" panose="020F0302020204030204" pitchFamily="34" charset="0"/>
                <a:cs typeface="Calibri Light" panose="020F0302020204030204" pitchFamily="34" charset="0"/>
              </a:rPr>
              <a:t>W</a:t>
            </a:r>
            <a:r>
              <a:rPr lang="en-GB" altLang="en-US" sz="1700" dirty="0">
                <a:solidFill>
                  <a:schemeClr val="bg1"/>
                </a:solidFill>
                <a:latin typeface="Calibri Light" panose="020F0302020204030204" pitchFamily="34"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700" dirty="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dirty="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dirty="0">
                <a:solidFill>
                  <a:schemeClr val="bg1"/>
                </a:solidFill>
                <a:latin typeface="Calibri Light" panose="020F0302020204030204" pitchFamily="34" charset="0"/>
                <a:cs typeface="Calibri Light" panose="020F0302020204030204" pitchFamily="34" charset="0"/>
              </a:rPr>
              <a:t>We have revised our whole-school House Points system. Every child is part of a House Group (there are six houses in total) and children are awarded house points for following our school rules. Every Friday, the house points for each house are added together and the house with the most house points is praised during our Celebration  Assembly. We know that these systems continue to enhance the behavior and reward systems already in place here at St. John Vianney school.</a:t>
            </a:r>
            <a:endParaRPr lang="en-GB" altLang="en-US" sz="1700" dirty="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73734" name="Text Box 7">
            <a:extLst>
              <a:ext uri="{FF2B5EF4-FFF2-40B4-BE49-F238E27FC236}">
                <a16:creationId xmlns:a16="http://schemas.microsoft.com/office/drawing/2014/main" id="{B5FDEBB3-ACF2-BB72-91AD-D27F64DDCCB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3735" name="Rectangle 10">
            <a:extLst>
              <a:ext uri="{FF2B5EF4-FFF2-40B4-BE49-F238E27FC236}">
                <a16:creationId xmlns:a16="http://schemas.microsoft.com/office/drawing/2014/main" id="{663046D8-36A7-C140-9B83-6303DE79263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73736" name="Picture 1">
            <a:extLst>
              <a:ext uri="{FF2B5EF4-FFF2-40B4-BE49-F238E27FC236}">
                <a16:creationId xmlns:a16="http://schemas.microsoft.com/office/drawing/2014/main" id="{A79A9DD4-C0D1-BA87-DF06-19C77EDACD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a:extLst>
              <a:ext uri="{FF2B5EF4-FFF2-40B4-BE49-F238E27FC236}">
                <a16:creationId xmlns:a16="http://schemas.microsoft.com/office/drawing/2014/main" id="{22ED22CA-FF77-A934-B82E-0FD0CD3EAE55}"/>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5779" name="Rectangle 4">
            <a:extLst>
              <a:ext uri="{FF2B5EF4-FFF2-40B4-BE49-F238E27FC236}">
                <a16:creationId xmlns:a16="http://schemas.microsoft.com/office/drawing/2014/main" id="{4F5EEF4A-A659-9870-5A1F-4CE5B0E228D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5780" name="WordArt 5">
            <a:extLst>
              <a:ext uri="{FF2B5EF4-FFF2-40B4-BE49-F238E27FC236}">
                <a16:creationId xmlns:a16="http://schemas.microsoft.com/office/drawing/2014/main" id="{3E610834-4675-DB34-DDBE-708F71CBA09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75781" name="Rectangle 6">
            <a:extLst>
              <a:ext uri="{FF2B5EF4-FFF2-40B4-BE49-F238E27FC236}">
                <a16:creationId xmlns:a16="http://schemas.microsoft.com/office/drawing/2014/main" id="{9AE50658-37DF-D602-5325-EB34D372295A}"/>
              </a:ext>
            </a:extLst>
          </p:cNvPr>
          <p:cNvSpPr>
            <a:spLocks noChangeArrowheads="1"/>
          </p:cNvSpPr>
          <p:nvPr/>
        </p:nvSpPr>
        <p:spPr bwMode="auto">
          <a:xfrm>
            <a:off x="647700" y="1471613"/>
            <a:ext cx="7688263" cy="43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Ready, Respectful, Safe.</a:t>
            </a:r>
          </a:p>
          <a:p>
            <a:pPr algn="ctr">
              <a:spcBef>
                <a:spcPct val="0"/>
              </a:spcBef>
              <a:buClrTx/>
              <a:buSzTx/>
              <a:buFontTx/>
              <a:buNone/>
            </a:pPr>
            <a:endParaRPr lang="en-US" altLang="en-US" sz="2800" b="1" u="sng">
              <a:solidFill>
                <a:schemeClr val="bg1"/>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US" altLang="en-US" sz="2800" b="1">
                <a:solidFill>
                  <a:schemeClr val="bg1"/>
                </a:solidFill>
                <a:latin typeface="Calibri Light" panose="020F0302020204030204" pitchFamily="34" charset="0"/>
                <a:cs typeface="Calibri Light" panose="020F0302020204030204" pitchFamily="34" charset="0"/>
              </a:rPr>
              <a:t>Our new behaviour system follows the mantra of ‘Ready, Respectful and Safe’.</a:t>
            </a:r>
          </a:p>
          <a:p>
            <a:pPr algn="ctr">
              <a:spcBef>
                <a:spcPct val="0"/>
              </a:spcBef>
              <a:buClrTx/>
              <a:buSzTx/>
              <a:buFontTx/>
              <a:buNone/>
            </a:pPr>
            <a:endParaRPr lang="en-US" altLang="en-US" sz="2800" b="1">
              <a:solidFill>
                <a:schemeClr val="bg1"/>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US" altLang="en-US" sz="2800" b="1">
                <a:solidFill>
                  <a:schemeClr val="bg1"/>
                </a:solidFill>
                <a:latin typeface="Calibri Light" panose="020F0302020204030204" pitchFamily="34" charset="0"/>
                <a:cs typeface="Calibri Light" panose="020F0302020204030204" pitchFamily="34" charset="0"/>
              </a:rPr>
              <a:t>The children’s actions in school should always reflect these three core values that underpin our policy.</a:t>
            </a:r>
            <a:endParaRPr lang="en-GB" altLang="en-US" sz="2400" b="1">
              <a:solidFill>
                <a:schemeClr val="bg1"/>
              </a:solidFill>
              <a:latin typeface="Calibri Light" panose="020F0302020204030204" pitchFamily="34" charset="0"/>
              <a:cs typeface="Calibri Light" panose="020F0302020204030204" pitchFamily="34" charset="0"/>
            </a:endParaRPr>
          </a:p>
          <a:p>
            <a:pPr algn="ctr">
              <a:spcBef>
                <a:spcPct val="0"/>
              </a:spcBef>
              <a:buClrTx/>
              <a:buSzTx/>
              <a:buFontTx/>
              <a:buNone/>
            </a:pPr>
            <a:endParaRPr lang="en-GB" altLang="en-US" sz="2800" b="1" u="sng">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75782" name="Text Box 7">
            <a:extLst>
              <a:ext uri="{FF2B5EF4-FFF2-40B4-BE49-F238E27FC236}">
                <a16:creationId xmlns:a16="http://schemas.microsoft.com/office/drawing/2014/main" id="{C46AE3B8-292A-9908-CBE8-078717E6B68F}"/>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5783" name="Rectangle 10">
            <a:extLst>
              <a:ext uri="{FF2B5EF4-FFF2-40B4-BE49-F238E27FC236}">
                <a16:creationId xmlns:a16="http://schemas.microsoft.com/office/drawing/2014/main" id="{0ABEFB94-06A6-3946-8544-6F72FD9821E7}"/>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75784" name="Picture 1">
            <a:extLst>
              <a:ext uri="{FF2B5EF4-FFF2-40B4-BE49-F238E27FC236}">
                <a16:creationId xmlns:a16="http://schemas.microsoft.com/office/drawing/2014/main" id="{960CEE1F-476D-017C-A1A7-C91FED8C4F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1">
            <a:extLst>
              <a:ext uri="{FF2B5EF4-FFF2-40B4-BE49-F238E27FC236}">
                <a16:creationId xmlns:a16="http://schemas.microsoft.com/office/drawing/2014/main" id="{7BDCAC35-572A-77B7-3867-A6C96F9C5D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7250" y="4684713"/>
            <a:ext cx="19145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2">
            <a:extLst>
              <a:ext uri="{FF2B5EF4-FFF2-40B4-BE49-F238E27FC236}">
                <a16:creationId xmlns:a16="http://schemas.microsoft.com/office/drawing/2014/main" id="{7D8577C5-1FF4-949A-488A-D1B5FE1417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6775" y="4684713"/>
            <a:ext cx="19716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7" name="Picture 3">
            <a:extLst>
              <a:ext uri="{FF2B5EF4-FFF2-40B4-BE49-F238E27FC236}">
                <a16:creationId xmlns:a16="http://schemas.microsoft.com/office/drawing/2014/main" id="{995D0C05-8E1D-A28C-2664-5A56EBE0E24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4684713"/>
            <a:ext cx="1924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AFA59D28-237F-658F-142B-B699128AA3BA}"/>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7827" name="Rectangle 4">
            <a:extLst>
              <a:ext uri="{FF2B5EF4-FFF2-40B4-BE49-F238E27FC236}">
                <a16:creationId xmlns:a16="http://schemas.microsoft.com/office/drawing/2014/main" id="{E3E21E24-29B1-E5D4-29D9-CE3695C70176}"/>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7828" name="WordArt 5">
            <a:extLst>
              <a:ext uri="{FF2B5EF4-FFF2-40B4-BE49-F238E27FC236}">
                <a16:creationId xmlns:a16="http://schemas.microsoft.com/office/drawing/2014/main" id="{0743AFA3-35CA-C64B-6434-558F61E5414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77829" name="Rectangle 6">
            <a:extLst>
              <a:ext uri="{FF2B5EF4-FFF2-40B4-BE49-F238E27FC236}">
                <a16:creationId xmlns:a16="http://schemas.microsoft.com/office/drawing/2014/main" id="{3DEC0C1A-C220-1F38-BAFF-27805A9F8AC1}"/>
              </a:ext>
            </a:extLst>
          </p:cNvPr>
          <p:cNvSpPr>
            <a:spLocks noChangeArrowheads="1"/>
          </p:cNvSpPr>
          <p:nvPr/>
        </p:nvSpPr>
        <p:spPr bwMode="auto">
          <a:xfrm>
            <a:off x="647700" y="1471613"/>
            <a:ext cx="7688263" cy="42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a:solidFill>
                  <a:schemeClr val="bg1"/>
                </a:solidFill>
                <a:latin typeface="Calibri Light" panose="020F0302020204030204" pitchFamily="34" charset="0"/>
                <a:cs typeface="Calibri Light" panose="020F0302020204030204" pitchFamily="34" charset="0"/>
              </a:rPr>
              <a:t>Questions</a:t>
            </a:r>
          </a:p>
          <a:p>
            <a:pPr algn="ctr">
              <a:spcBef>
                <a:spcPct val="0"/>
              </a:spcBef>
              <a:buClrTx/>
              <a:buSzTx/>
              <a:buFontTx/>
              <a:buNone/>
            </a:pPr>
            <a:endParaRPr lang="en-US" altLang="en-US" sz="2800" b="1" u="sng">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r>
              <a:rPr lang="en-US" altLang="en-US" sz="2800">
                <a:solidFill>
                  <a:schemeClr val="bg1"/>
                </a:solidFill>
                <a:latin typeface="Calibri Light" panose="020F0302020204030204" pitchFamily="34" charset="0"/>
                <a:cs typeface="Calibri Light" panose="020F0302020204030204" pitchFamily="34" charset="0"/>
              </a:rPr>
              <a:t>If you have any further questions arising from this PowerPoint, please contact us at </a:t>
            </a:r>
            <a:r>
              <a:rPr lang="en-US" altLang="en-US" sz="2800">
                <a:solidFill>
                  <a:srgbClr val="FF0000"/>
                </a:solidFill>
                <a:latin typeface="Calibri Light" panose="020F0302020204030204" pitchFamily="34" charset="0"/>
                <a:cs typeface="Calibri Light" panose="020F0302020204030204" pitchFamily="34" charset="0"/>
              </a:rPr>
              <a:t>office@stjohnvianneynewcastle.org </a:t>
            </a:r>
            <a:r>
              <a:rPr lang="en-US" altLang="en-US" sz="2800">
                <a:solidFill>
                  <a:schemeClr val="bg1"/>
                </a:solidFill>
                <a:latin typeface="Calibri Light" panose="020F0302020204030204" pitchFamily="34" charset="0"/>
                <a:cs typeface="Calibri Light" panose="020F0302020204030204" pitchFamily="34" charset="0"/>
              </a:rPr>
              <a:t>and we will be more than happy to help.</a:t>
            </a:r>
          </a:p>
          <a:p>
            <a:pPr>
              <a:spcBef>
                <a:spcPct val="0"/>
              </a:spcBef>
              <a:buClrTx/>
              <a:buSzTx/>
              <a:buFontTx/>
              <a:buNone/>
            </a:pPr>
            <a:endParaRPr lang="en-US" altLang="en-US" sz="28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US" altLang="en-US" sz="28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r>
              <a:rPr lang="en-US" altLang="en-US" sz="2800">
                <a:solidFill>
                  <a:schemeClr val="bg1"/>
                </a:solidFill>
                <a:latin typeface="Calibri Light" panose="020F0302020204030204" pitchFamily="34" charset="0"/>
                <a:cs typeface="Calibri Light" panose="020F0302020204030204" pitchFamily="34" charset="0"/>
              </a:rPr>
              <a:t>Thank You.</a:t>
            </a:r>
            <a:endParaRPr lang="en-GB" altLang="en-US" sz="18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77830" name="Text Box 7">
            <a:extLst>
              <a:ext uri="{FF2B5EF4-FFF2-40B4-BE49-F238E27FC236}">
                <a16:creationId xmlns:a16="http://schemas.microsoft.com/office/drawing/2014/main" id="{D1A92684-559B-D788-B9B5-B0CE9775A97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7831" name="Rectangle 10">
            <a:extLst>
              <a:ext uri="{FF2B5EF4-FFF2-40B4-BE49-F238E27FC236}">
                <a16:creationId xmlns:a16="http://schemas.microsoft.com/office/drawing/2014/main" id="{CFFA7F22-43C2-0293-6C7E-9307D100278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77832" name="Picture 1">
            <a:extLst>
              <a:ext uri="{FF2B5EF4-FFF2-40B4-BE49-F238E27FC236}">
                <a16:creationId xmlns:a16="http://schemas.microsoft.com/office/drawing/2014/main" id="{9CBD1DC6-FEF8-C72E-9AEB-D6677E5F2B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9955F734-3831-CB46-186D-53FF80DBBFC7}"/>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Rectangle 4">
            <a:extLst>
              <a:ext uri="{FF2B5EF4-FFF2-40B4-BE49-F238E27FC236}">
                <a16:creationId xmlns:a16="http://schemas.microsoft.com/office/drawing/2014/main" id="{BD3B770F-AA60-B5CC-0A37-2DED6455B3F0}"/>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4" name="WordArt 5">
            <a:extLst>
              <a:ext uri="{FF2B5EF4-FFF2-40B4-BE49-F238E27FC236}">
                <a16:creationId xmlns:a16="http://schemas.microsoft.com/office/drawing/2014/main" id="{70EF5CCF-14E0-DBF0-872A-44FE31C79C9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sp>
        <p:nvSpPr>
          <p:cNvPr id="25605" name="Rectangle 6">
            <a:extLst>
              <a:ext uri="{FF2B5EF4-FFF2-40B4-BE49-F238E27FC236}">
                <a16:creationId xmlns:a16="http://schemas.microsoft.com/office/drawing/2014/main" id="{73C7A1EF-E23D-5126-1C0A-A1476447B916}"/>
              </a:ext>
            </a:extLst>
          </p:cNvPr>
          <p:cNvSpPr>
            <a:spLocks noChangeArrowheads="1"/>
          </p:cNvSpPr>
          <p:nvPr/>
        </p:nvSpPr>
        <p:spPr bwMode="auto">
          <a:xfrm>
            <a:off x="1012825" y="1500188"/>
            <a:ext cx="734695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a:solidFill>
                  <a:schemeClr val="tx2"/>
                </a:solidFill>
                <a:latin typeface="Calibri Light" panose="020F0302020204030204" pitchFamily="34" charset="0"/>
                <a:cs typeface="Calibri Light" panose="020F0302020204030204" pitchFamily="34" charset="0"/>
              </a:rPr>
              <a:t>Curriculum</a:t>
            </a:r>
          </a:p>
          <a:p>
            <a:pPr algn="ctr">
              <a:spcBef>
                <a:spcPct val="0"/>
              </a:spcBef>
              <a:buClrTx/>
              <a:buSzTx/>
              <a:buFontTx/>
              <a:buNone/>
            </a:pPr>
            <a:endParaRPr lang="en-GB" altLang="en-US" sz="2600" b="1" u="sng">
              <a:solidFill>
                <a:schemeClr val="tx2"/>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2600">
                <a:solidFill>
                  <a:schemeClr val="tx2"/>
                </a:solidFill>
                <a:latin typeface="Calibri Light" panose="020F0302020204030204" pitchFamily="34" charset="0"/>
                <a:cs typeface="Calibri Light" panose="020F0302020204030204" pitchFamily="34" charset="0"/>
              </a:rPr>
              <a:t>Our Foundation (non-core subjects) subject curriculum has recently been reviewed in order to provide children with a range of new learning experiences, which may include educational visits linked to their new topics.</a:t>
            </a:r>
          </a:p>
          <a:p>
            <a:pPr algn="just">
              <a:spcBef>
                <a:spcPct val="0"/>
              </a:spcBef>
              <a:buClrTx/>
              <a:buSzTx/>
              <a:buFontTx/>
              <a:buNone/>
            </a:pPr>
            <a:r>
              <a:rPr lang="en-GB" altLang="en-US" sz="2600">
                <a:solidFill>
                  <a:schemeClr val="tx2"/>
                </a:solidFill>
                <a:latin typeface="Calibri Light" panose="020F0302020204030204" pitchFamily="34" charset="0"/>
                <a:cs typeface="Calibri Light" panose="020F0302020204030204" pitchFamily="34" charset="0"/>
              </a:rPr>
              <a:t> </a:t>
            </a:r>
          </a:p>
          <a:p>
            <a:pPr algn="just">
              <a:spcBef>
                <a:spcPct val="0"/>
              </a:spcBef>
              <a:buClrTx/>
              <a:buSzTx/>
              <a:buFontTx/>
              <a:buNone/>
            </a:pPr>
            <a:r>
              <a:rPr lang="en-GB" altLang="en-US" sz="2600">
                <a:solidFill>
                  <a:schemeClr val="tx2"/>
                </a:solidFill>
                <a:latin typeface="Calibri Light" panose="020F0302020204030204" pitchFamily="34" charset="0"/>
                <a:cs typeface="Calibri Light" panose="020F0302020204030204" pitchFamily="34" charset="0"/>
              </a:rPr>
              <a:t>A copy of the updated foundation curriculum is available on our school website. </a:t>
            </a:r>
          </a:p>
          <a:p>
            <a:pPr>
              <a:spcBef>
                <a:spcPct val="0"/>
              </a:spcBef>
              <a:buClrTx/>
              <a:buSzTx/>
              <a:buFontTx/>
              <a:buNone/>
            </a:pPr>
            <a:r>
              <a:rPr lang="en-GB" altLang="en-US" sz="2800">
                <a:solidFill>
                  <a:schemeClr val="tx2"/>
                </a:solidFill>
              </a:rPr>
              <a:t> </a:t>
            </a:r>
            <a:endParaRPr lang="en-US" altLang="en-US" sz="1800">
              <a:solidFill>
                <a:schemeClr val="tx2"/>
              </a:solidFill>
            </a:endParaRPr>
          </a:p>
        </p:txBody>
      </p:sp>
      <p:sp>
        <p:nvSpPr>
          <p:cNvPr id="25606" name="Text Box 7">
            <a:extLst>
              <a:ext uri="{FF2B5EF4-FFF2-40B4-BE49-F238E27FC236}">
                <a16:creationId xmlns:a16="http://schemas.microsoft.com/office/drawing/2014/main" id="{6051C385-1958-E793-B748-37E8E3078F9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5607" name="Rectangle 12">
            <a:extLst>
              <a:ext uri="{FF2B5EF4-FFF2-40B4-BE49-F238E27FC236}">
                <a16:creationId xmlns:a16="http://schemas.microsoft.com/office/drawing/2014/main" id="{A16D227E-5F7C-DC4E-9146-B8B5020B1C92}"/>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25608" name="Picture 1">
            <a:extLst>
              <a:ext uri="{FF2B5EF4-FFF2-40B4-BE49-F238E27FC236}">
                <a16:creationId xmlns:a16="http://schemas.microsoft.com/office/drawing/2014/main" id="{933B82B7-3FF9-CD91-10F2-32EA3B5C2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0">
            <a:extLst>
              <a:ext uri="{FF2B5EF4-FFF2-40B4-BE49-F238E27FC236}">
                <a16:creationId xmlns:a16="http://schemas.microsoft.com/office/drawing/2014/main" id="{AAED2CDE-B476-5F93-9BB6-A78D6D677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3157538"/>
            <a:ext cx="42005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0">
            <a:extLst>
              <a:ext uri="{FF2B5EF4-FFF2-40B4-BE49-F238E27FC236}">
                <a16:creationId xmlns:a16="http://schemas.microsoft.com/office/drawing/2014/main" id="{50208645-BF9D-E597-B31D-477837A43F69}"/>
              </a:ext>
            </a:extLst>
          </p:cNvPr>
          <p:cNvSpPr>
            <a:spLocks noChangeArrowheads="1"/>
          </p:cNvSpPr>
          <p:nvPr/>
        </p:nvSpPr>
        <p:spPr bwMode="auto">
          <a:xfrm>
            <a:off x="1895475" y="20637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sp>
        <p:nvSpPr>
          <p:cNvPr id="27652" name="WordArt 5">
            <a:extLst>
              <a:ext uri="{FF2B5EF4-FFF2-40B4-BE49-F238E27FC236}">
                <a16:creationId xmlns:a16="http://schemas.microsoft.com/office/drawing/2014/main" id="{24CCE976-CF86-6878-4C7F-9BF4A782CBD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ea typeface="Calibri Light" panose="020F0302020204030204" pitchFamily="34" charset="0"/>
                <a:cs typeface="Calibri Light" panose="020F0302020204030204" pitchFamily="34" charset="0"/>
              </a:rPr>
              <a:t>Catholic Primary School</a:t>
            </a:r>
          </a:p>
        </p:txBody>
      </p:sp>
      <p:pic>
        <p:nvPicPr>
          <p:cNvPr id="27653" name="Picture 1">
            <a:extLst>
              <a:ext uri="{FF2B5EF4-FFF2-40B4-BE49-F238E27FC236}">
                <a16:creationId xmlns:a16="http://schemas.microsoft.com/office/drawing/2014/main" id="{B4925C8D-514F-55FB-40F1-ACD1007D0F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a:extLst>
              <a:ext uri="{FF2B5EF4-FFF2-40B4-BE49-F238E27FC236}">
                <a16:creationId xmlns:a16="http://schemas.microsoft.com/office/drawing/2014/main" id="{2A371E58-10F6-05EF-6E46-44479BF04D72}"/>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pic>
        <p:nvPicPr>
          <p:cNvPr id="3" name="Picture 2">
            <a:extLst>
              <a:ext uri="{FF2B5EF4-FFF2-40B4-BE49-F238E27FC236}">
                <a16:creationId xmlns:a16="http://schemas.microsoft.com/office/drawing/2014/main" id="{036D102A-1BF4-0765-D2B4-AB5CA646C1CF}"/>
              </a:ext>
            </a:extLst>
          </p:cNvPr>
          <p:cNvPicPr>
            <a:picLocks noChangeAspect="1"/>
          </p:cNvPicPr>
          <p:nvPr/>
        </p:nvPicPr>
        <p:blipFill>
          <a:blip r:embed="rId4"/>
          <a:stretch>
            <a:fillRect/>
          </a:stretch>
        </p:blipFill>
        <p:spPr>
          <a:xfrm>
            <a:off x="947737" y="1169988"/>
            <a:ext cx="7248525" cy="50145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E2A45475-3A0F-9B0B-C671-4566A560DB6E}"/>
              </a:ext>
            </a:extLst>
          </p:cNvPr>
          <p:cNvSpPr>
            <a:spLocks noChangeArrowheads="1"/>
          </p:cNvSpPr>
          <p:nvPr/>
        </p:nvSpPr>
        <p:spPr bwMode="auto">
          <a:xfrm>
            <a:off x="465138" y="1458913"/>
            <a:ext cx="8250237" cy="4767262"/>
          </a:xfrm>
          <a:prstGeom prst="roundRect">
            <a:avLst>
              <a:gd name="adj" fmla="val 16667"/>
            </a:avLst>
          </a:prstGeom>
          <a:solidFill>
            <a:schemeClr val="folHlink"/>
          </a:solidFill>
          <a:ln w="9525">
            <a:solidFill>
              <a:schemeClr val="folHlink"/>
            </a:solidFill>
            <a:round/>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000">
              <a:solidFill>
                <a:schemeClr val="bg1"/>
              </a:solidFill>
              <a:latin typeface="Comic Sans MS" panose="030F0702030302020204" pitchFamily="66" charset="0"/>
            </a:endParaRPr>
          </a:p>
        </p:txBody>
      </p:sp>
      <p:sp>
        <p:nvSpPr>
          <p:cNvPr id="28675" name="Rectangle 4">
            <a:extLst>
              <a:ext uri="{FF2B5EF4-FFF2-40B4-BE49-F238E27FC236}">
                <a16:creationId xmlns:a16="http://schemas.microsoft.com/office/drawing/2014/main" id="{6A8A72FB-022D-F903-AE09-4D34C6035AE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04608D96-94AF-5409-9047-41CF8B880BED}"/>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8677" name="Rectangle 6">
            <a:extLst>
              <a:ext uri="{FF2B5EF4-FFF2-40B4-BE49-F238E27FC236}">
                <a16:creationId xmlns:a16="http://schemas.microsoft.com/office/drawing/2014/main" id="{97C4F1CB-5ADC-BF26-8816-BC297D90D7B5}"/>
              </a:ext>
            </a:extLst>
          </p:cNvPr>
          <p:cNvSpPr>
            <a:spLocks noChangeArrowheads="1"/>
          </p:cNvSpPr>
          <p:nvPr/>
        </p:nvSpPr>
        <p:spPr bwMode="auto">
          <a:xfrm>
            <a:off x="652463" y="1514475"/>
            <a:ext cx="77485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GB" altLang="en-US" sz="2000" b="1" u="sng">
                <a:solidFill>
                  <a:schemeClr val="bg1"/>
                </a:solidFill>
                <a:latin typeface="Calibri Light" panose="020F0302020204030204" pitchFamily="34" charset="0"/>
                <a:cs typeface="Calibri Light" panose="020F0302020204030204" pitchFamily="34" charset="0"/>
              </a:rPr>
              <a:t>What children should know by the end of Year 4 </a:t>
            </a:r>
          </a:p>
          <a:p>
            <a:pPr>
              <a:spcBef>
                <a:spcPct val="0"/>
              </a:spcBef>
              <a:buClrTx/>
              <a:buSzTx/>
              <a:buFontTx/>
              <a:buNone/>
            </a:pPr>
            <a:endParaRPr lang="en-GB" altLang="en-US" sz="800">
              <a:solidFill>
                <a:schemeClr val="bg1"/>
              </a:solidFill>
              <a:latin typeface="Calibri Light" panose="020F0302020204030204" pitchFamily="34" charset="0"/>
              <a:cs typeface="Calibri Light" panose="020F0302020204030204" pitchFamily="34" charset="0"/>
            </a:endParaRPr>
          </a:p>
        </p:txBody>
      </p:sp>
      <p:sp>
        <p:nvSpPr>
          <p:cNvPr id="28678" name="Rectangle 12">
            <a:extLst>
              <a:ext uri="{FF2B5EF4-FFF2-40B4-BE49-F238E27FC236}">
                <a16:creationId xmlns:a16="http://schemas.microsoft.com/office/drawing/2014/main" id="{2E4C6238-F209-E685-A0DF-F3C559668129}"/>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graphicFrame>
        <p:nvGraphicFramePr>
          <p:cNvPr id="6" name="Table 5">
            <a:extLst>
              <a:ext uri="{FF2B5EF4-FFF2-40B4-BE49-F238E27FC236}">
                <a16:creationId xmlns:a16="http://schemas.microsoft.com/office/drawing/2014/main" id="{BD16A361-5008-6860-CC57-9DA4C0A756FF}"/>
              </a:ext>
            </a:extLst>
          </p:cNvPr>
          <p:cNvGraphicFramePr>
            <a:graphicFrameLocks noGrp="1"/>
          </p:cNvGraphicFramePr>
          <p:nvPr/>
        </p:nvGraphicFramePr>
        <p:xfrm>
          <a:off x="1709738" y="1958975"/>
          <a:ext cx="5724525" cy="4256088"/>
        </p:xfrm>
        <a:graphic>
          <a:graphicData uri="http://schemas.openxmlformats.org/drawingml/2006/table">
            <a:tbl>
              <a:tblPr firstRow="1" firstCol="1" bandRow="1"/>
              <a:tblGrid>
                <a:gridCol w="5724525">
                  <a:extLst>
                    <a:ext uri="{9D8B030D-6E8A-4147-A177-3AD203B41FA5}">
                      <a16:colId xmlns:a16="http://schemas.microsoft.com/office/drawing/2014/main" val="20000"/>
                    </a:ext>
                  </a:extLst>
                </a:gridCol>
              </a:tblGrid>
              <a:tr h="509981">
                <a:tc>
                  <a:txBody>
                    <a:bodyPr/>
                    <a:lstStyle/>
                    <a:p>
                      <a:pPr algn="ctr">
                        <a:lnSpc>
                          <a:spcPct val="107000"/>
                        </a:lnSpc>
                        <a:spcAft>
                          <a:spcPts val="0"/>
                        </a:spcAft>
                      </a:pPr>
                      <a:r>
                        <a:rPr lang="en-US" sz="1400" b="1" dirty="0">
                          <a:effectLst/>
                          <a:latin typeface="Trebuchet MS" panose="020B0603020202020204" pitchFamily="34" charset="0"/>
                          <a:ea typeface="Times New Roman" panose="02020603050405020304" pitchFamily="18" charset="0"/>
                          <a:cs typeface="Arial" panose="020B0604020202020204" pitchFamily="34" charset="0"/>
                        </a:rPr>
                        <a:t>Year 4 Reading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400" b="1" dirty="0">
                          <a:effectLst/>
                          <a:latin typeface="Trebuchet MS" panose="020B0603020202020204" pitchFamily="34" charset="0"/>
                          <a:ea typeface="Times New Roman" panose="02020603050405020304" pitchFamily="18"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746107">
                <a:tc>
                  <a:txBody>
                    <a:bodyPr/>
                    <a:lstStyle/>
                    <a:p>
                      <a:pPr marL="171450" indent="-171450" eaLnBrk="1" hangingPunct="1">
                        <a:buFont typeface="Arial" panose="020B0604020202020204" pitchFamily="34" charset="0"/>
                        <a:buChar char="•"/>
                      </a:pPr>
                      <a:r>
                        <a:rPr lang="en-US" sz="1200" b="1" dirty="0">
                          <a:effectLst/>
                          <a:latin typeface="Trebuchet MS" panose="020B0603020202020204" pitchFamily="34" charset="0"/>
                          <a:ea typeface="Times New Roman" panose="02020603050405020304" pitchFamily="18" charset="0"/>
                          <a:cs typeface="Arial" panose="020B0604020202020204" pitchFamily="34" charset="0"/>
                        </a:rPr>
                        <a:t> </a:t>
                      </a:r>
                      <a:r>
                        <a:rPr lang="en-US" sz="1800" dirty="0">
                          <a:latin typeface="SassoonPrimaryInfant" pitchFamily="2" charset="0"/>
                        </a:rPr>
                        <a:t>Give a personal point of view on a text. </a:t>
                      </a:r>
                    </a:p>
                    <a:p>
                      <a:pPr marL="171450" indent="-171450" eaLnBrk="1" hangingPunct="1">
                        <a:buFont typeface="Arial" panose="020B0604020202020204" pitchFamily="34" charset="0"/>
                        <a:buChar char="•"/>
                      </a:pPr>
                      <a:r>
                        <a:rPr lang="en-US" sz="1800" dirty="0">
                          <a:latin typeface="SassoonPrimaryInfant" pitchFamily="2" charset="0"/>
                        </a:rPr>
                        <a:t>Re-explain a text with confidence. </a:t>
                      </a:r>
                    </a:p>
                    <a:p>
                      <a:pPr marL="171450" indent="-171450" eaLnBrk="1" hangingPunct="1">
                        <a:buFont typeface="Arial" panose="020B0604020202020204" pitchFamily="34" charset="0"/>
                        <a:buChar char="•"/>
                      </a:pPr>
                      <a:r>
                        <a:rPr lang="en-US" sz="1800" dirty="0">
                          <a:latin typeface="SassoonPrimaryInfant" pitchFamily="2" charset="0"/>
                        </a:rPr>
                        <a:t>Justify inferences with evidence, predicting what might happen from details stated or implied. </a:t>
                      </a:r>
                    </a:p>
                    <a:p>
                      <a:pPr marL="171450" indent="-171450" eaLnBrk="1" hangingPunct="1">
                        <a:buFont typeface="Arial" panose="020B0604020202020204" pitchFamily="34" charset="0"/>
                        <a:buChar char="•"/>
                      </a:pPr>
                      <a:r>
                        <a:rPr lang="en-US" sz="1800" dirty="0">
                          <a:latin typeface="SassoonPrimaryInfant" pitchFamily="2" charset="0"/>
                        </a:rPr>
                        <a:t>Use appropriate voices for characters within a story. </a:t>
                      </a:r>
                    </a:p>
                    <a:p>
                      <a:pPr marL="171450" indent="-171450" eaLnBrk="1" hangingPunct="1">
                        <a:buFont typeface="Arial" panose="020B0604020202020204" pitchFamily="34" charset="0"/>
                        <a:buChar char="•"/>
                      </a:pPr>
                      <a:r>
                        <a:rPr lang="en-US" sz="1800" dirty="0" err="1">
                          <a:latin typeface="SassoonPrimaryInfant" pitchFamily="2" charset="0"/>
                        </a:rPr>
                        <a:t>Recognise</a:t>
                      </a:r>
                      <a:r>
                        <a:rPr lang="en-US" sz="1800" dirty="0">
                          <a:latin typeface="SassoonPrimaryInfant" pitchFamily="2" charset="0"/>
                        </a:rPr>
                        <a:t> apostrophe of possession (plural). </a:t>
                      </a:r>
                    </a:p>
                    <a:p>
                      <a:pPr marL="171450" indent="-171450" eaLnBrk="1" hangingPunct="1">
                        <a:buFont typeface="Arial" panose="020B0604020202020204" pitchFamily="34" charset="0"/>
                        <a:buChar char="•"/>
                      </a:pPr>
                      <a:r>
                        <a:rPr lang="en-US" sz="1800" dirty="0">
                          <a:latin typeface="SassoonPrimaryInfant" pitchFamily="2" charset="0"/>
                        </a:rPr>
                        <a:t>Identify how sentence type can be changed by altering word order, tenses, adding/deleting words or amending punctuation. </a:t>
                      </a:r>
                    </a:p>
                    <a:p>
                      <a:pPr marL="171450" indent="-171450" eaLnBrk="1" hangingPunct="1">
                        <a:buFont typeface="Arial" panose="020B0604020202020204" pitchFamily="34" charset="0"/>
                        <a:buChar char="•"/>
                      </a:pPr>
                      <a:r>
                        <a:rPr lang="en-US" sz="1800" dirty="0">
                          <a:latin typeface="SassoonPrimaryInfant" pitchFamily="2" charset="0"/>
                        </a:rPr>
                        <a:t>Explain why a writer has used different sentence types or a particular word order and the effect it has created. </a:t>
                      </a:r>
                    </a:p>
                    <a:p>
                      <a:pPr marL="171450" indent="-171450" eaLnBrk="1" hangingPunct="1">
                        <a:buFont typeface="Arial" panose="020B0604020202020204" pitchFamily="34" charset="0"/>
                        <a:buChar char="•"/>
                      </a:pPr>
                      <a:r>
                        <a:rPr lang="en-US" sz="1800" dirty="0">
                          <a:latin typeface="SassoonPrimaryInfant" pitchFamily="2" charset="0"/>
                        </a:rPr>
                        <a:t>Skim and scan to locate information and/or answer a question.</a:t>
                      </a:r>
                      <a:endParaRPr lang="en-GB" altLang="en-US" sz="1800" dirty="0">
                        <a:latin typeface="SassoonPrimaryInfant" pitchFamily="2"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8687" name="Picture 1">
            <a:extLst>
              <a:ext uri="{FF2B5EF4-FFF2-40B4-BE49-F238E27FC236}">
                <a16:creationId xmlns:a16="http://schemas.microsoft.com/office/drawing/2014/main" id="{A8E4C77F-7645-1F8C-B147-C6A756197F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B1262866-7DBD-81DF-1671-35AF14E2D809}"/>
              </a:ext>
            </a:extLst>
          </p:cNvPr>
          <p:cNvSpPr>
            <a:spLocks noChangeArrowheads="1"/>
          </p:cNvSpPr>
          <p:nvPr/>
        </p:nvSpPr>
        <p:spPr bwMode="auto">
          <a:xfrm>
            <a:off x="465138" y="1458913"/>
            <a:ext cx="8250237" cy="4767262"/>
          </a:xfrm>
          <a:prstGeom prst="roundRect">
            <a:avLst>
              <a:gd name="adj" fmla="val 16667"/>
            </a:avLst>
          </a:prstGeom>
          <a:solidFill>
            <a:schemeClr val="folHlink"/>
          </a:solidFill>
          <a:ln w="9525">
            <a:solidFill>
              <a:schemeClr val="folHlink"/>
            </a:solidFill>
            <a:round/>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000">
              <a:solidFill>
                <a:schemeClr val="bg1"/>
              </a:solidFill>
              <a:latin typeface="Comic Sans MS" panose="030F0702030302020204" pitchFamily="66" charset="0"/>
            </a:endParaRPr>
          </a:p>
        </p:txBody>
      </p:sp>
      <p:sp>
        <p:nvSpPr>
          <p:cNvPr id="30723" name="Rectangle 4">
            <a:extLst>
              <a:ext uri="{FF2B5EF4-FFF2-40B4-BE49-F238E27FC236}">
                <a16:creationId xmlns:a16="http://schemas.microsoft.com/office/drawing/2014/main" id="{9F654258-A9FA-3974-BFB8-351A7BFE8F7C}"/>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85447FFD-44B7-BF85-F0C8-A5FAA494F484}"/>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30725" name="Rectangle 6">
            <a:extLst>
              <a:ext uri="{FF2B5EF4-FFF2-40B4-BE49-F238E27FC236}">
                <a16:creationId xmlns:a16="http://schemas.microsoft.com/office/drawing/2014/main" id="{E39EC491-E5CF-57D3-8B1B-337959B8A760}"/>
              </a:ext>
            </a:extLst>
          </p:cNvPr>
          <p:cNvSpPr>
            <a:spLocks noChangeArrowheads="1"/>
          </p:cNvSpPr>
          <p:nvPr/>
        </p:nvSpPr>
        <p:spPr bwMode="auto">
          <a:xfrm>
            <a:off x="652463" y="1514475"/>
            <a:ext cx="77485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GB" altLang="en-US" sz="2000" b="1" u="sng">
                <a:solidFill>
                  <a:schemeClr val="bg1"/>
                </a:solidFill>
                <a:latin typeface="Calibri Light" panose="020F0302020204030204" pitchFamily="34" charset="0"/>
                <a:cs typeface="Calibri Light" panose="020F0302020204030204" pitchFamily="34" charset="0"/>
              </a:rPr>
              <a:t>What children should know by the end of Year 4 </a:t>
            </a:r>
          </a:p>
          <a:p>
            <a:pPr>
              <a:spcBef>
                <a:spcPct val="0"/>
              </a:spcBef>
              <a:buClrTx/>
              <a:buSzTx/>
              <a:buFontTx/>
              <a:buNone/>
            </a:pPr>
            <a:endParaRPr lang="en-GB" altLang="en-US" sz="800">
              <a:solidFill>
                <a:schemeClr val="bg1"/>
              </a:solidFill>
              <a:latin typeface="Calibri Light" panose="020F0302020204030204" pitchFamily="34" charset="0"/>
              <a:cs typeface="Calibri Light" panose="020F0302020204030204" pitchFamily="34" charset="0"/>
            </a:endParaRPr>
          </a:p>
        </p:txBody>
      </p:sp>
      <p:sp>
        <p:nvSpPr>
          <p:cNvPr id="30726" name="Rectangle 12">
            <a:extLst>
              <a:ext uri="{FF2B5EF4-FFF2-40B4-BE49-F238E27FC236}">
                <a16:creationId xmlns:a16="http://schemas.microsoft.com/office/drawing/2014/main" id="{80766225-A228-7FEB-A02A-C906AF3879D2}"/>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graphicFrame>
        <p:nvGraphicFramePr>
          <p:cNvPr id="2" name="Table 1">
            <a:extLst>
              <a:ext uri="{FF2B5EF4-FFF2-40B4-BE49-F238E27FC236}">
                <a16:creationId xmlns:a16="http://schemas.microsoft.com/office/drawing/2014/main" id="{40E04480-A9B5-DB0F-5CAB-DC80318F48B1}"/>
              </a:ext>
            </a:extLst>
          </p:cNvPr>
          <p:cNvGraphicFramePr>
            <a:graphicFrameLocks noGrp="1"/>
          </p:cNvGraphicFramePr>
          <p:nvPr/>
        </p:nvGraphicFramePr>
        <p:xfrm>
          <a:off x="1709738" y="2171700"/>
          <a:ext cx="5724525" cy="3565940"/>
        </p:xfrm>
        <a:graphic>
          <a:graphicData uri="http://schemas.openxmlformats.org/drawingml/2006/table">
            <a:tbl>
              <a:tblPr firstRow="1" firstCol="1" bandRow="1"/>
              <a:tblGrid>
                <a:gridCol w="5724525">
                  <a:extLst>
                    <a:ext uri="{9D8B030D-6E8A-4147-A177-3AD203B41FA5}">
                      <a16:colId xmlns:a16="http://schemas.microsoft.com/office/drawing/2014/main" val="20000"/>
                    </a:ext>
                  </a:extLst>
                </a:gridCol>
              </a:tblGrid>
              <a:tr h="407450">
                <a:tc>
                  <a:txBody>
                    <a:bodyPr/>
                    <a:lstStyle/>
                    <a:p>
                      <a:pPr algn="ctr">
                        <a:lnSpc>
                          <a:spcPct val="107000"/>
                        </a:lnSpc>
                        <a:spcAft>
                          <a:spcPts val="0"/>
                        </a:spcAf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Year 4 Writing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100" b="1" u="none" strike="noStrike"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3158075">
                <a:tc>
                  <a:txBody>
                    <a:bodyPr/>
                    <a:lstStyle/>
                    <a:p>
                      <a:pPr marL="0" indent="0" eaLnBrk="1" hangingPunct="1">
                        <a:buFont typeface="Arial" panose="020B0604020202020204" pitchFamily="34" charset="0"/>
                        <a:buNone/>
                      </a:pPr>
                      <a:endParaRPr lang="en-US" sz="1400" b="1" u="none" strike="noStrike" dirty="0">
                        <a:effectLst/>
                        <a:latin typeface="SassoonPrimaryInfant" pitchFamily="2" charset="0"/>
                        <a:ea typeface="Calibri" panose="020F0502020204030204" pitchFamily="34" charset="0"/>
                        <a:cs typeface="Times New Roman" panose="02020603050405020304" pitchFamily="18" charset="0"/>
                      </a:endParaRPr>
                    </a:p>
                    <a:p>
                      <a:pPr marL="285750" indent="-285750" eaLnBrk="1" hangingPunct="1">
                        <a:buFont typeface="Arial" panose="020B0604020202020204" pitchFamily="34" charset="0"/>
                        <a:buChar char="•"/>
                      </a:pPr>
                      <a:r>
                        <a:rPr lang="en-US" sz="1400" b="1" u="none" strike="noStrike" dirty="0">
                          <a:effectLst/>
                          <a:latin typeface="SassoonPrimaryInfant" pitchFamily="2" charset="0"/>
                          <a:ea typeface="Calibri" panose="020F0502020204030204" pitchFamily="34" charset="0"/>
                          <a:cs typeface="Times New Roman" panose="02020603050405020304" pitchFamily="18" charset="0"/>
                        </a:rPr>
                        <a:t> </a:t>
                      </a:r>
                      <a:r>
                        <a:rPr lang="en-US" sz="1400" b="0" u="none" strike="noStrike" dirty="0">
                          <a:effectLst/>
                          <a:latin typeface="SassoonPrimaryInfant" pitchFamily="2" charset="0"/>
                          <a:ea typeface="Calibri" panose="020F0502020204030204" pitchFamily="34" charset="0"/>
                          <a:cs typeface="Times New Roman" panose="02020603050405020304" pitchFamily="18" charset="0"/>
                        </a:rPr>
                        <a:t>Place value of punctuation </a:t>
                      </a:r>
                    </a:p>
                    <a:p>
                      <a:pPr marL="285750" indent="-285750" eaLnBrk="1" hangingPunct="1">
                        <a:buFont typeface="Arial" panose="020B0604020202020204" pitchFamily="34" charset="0"/>
                        <a:buChar char="•"/>
                      </a:pPr>
                      <a:r>
                        <a:rPr lang="en-US" sz="1400" dirty="0">
                          <a:latin typeface="SassoonPrimaryInfant" pitchFamily="2" charset="0"/>
                        </a:rPr>
                        <a:t>Vary sentence structure, using different openers. </a:t>
                      </a:r>
                    </a:p>
                    <a:p>
                      <a:pPr marL="171450" indent="-171450" eaLnBrk="1" hangingPunct="1">
                        <a:buFont typeface="Arial" panose="020B0604020202020204" pitchFamily="34" charset="0"/>
                        <a:buChar char="•"/>
                      </a:pPr>
                      <a:r>
                        <a:rPr lang="en-US" sz="1400" dirty="0">
                          <a:latin typeface="SassoonPrimaryInfant" pitchFamily="2" charset="0"/>
                        </a:rPr>
                        <a:t>Use adjectival phrases (e.g. biting cold wind). </a:t>
                      </a:r>
                    </a:p>
                    <a:p>
                      <a:pPr marL="171450" indent="-171450" eaLnBrk="1" hangingPunct="1">
                        <a:buFont typeface="Arial" panose="020B0604020202020204" pitchFamily="34" charset="0"/>
                        <a:buChar char="•"/>
                      </a:pPr>
                      <a:r>
                        <a:rPr lang="en-US" sz="1400" dirty="0">
                          <a:latin typeface="SassoonPrimaryInfant" pitchFamily="2" charset="0"/>
                        </a:rPr>
                        <a:t>Use appropriate choice of noun or pronoun. </a:t>
                      </a:r>
                    </a:p>
                    <a:p>
                      <a:pPr marL="171450" indent="-171450" eaLnBrk="1" hangingPunct="1">
                        <a:buFont typeface="Arial" panose="020B0604020202020204" pitchFamily="34" charset="0"/>
                        <a:buChar char="•"/>
                      </a:pPr>
                      <a:r>
                        <a:rPr lang="en-US" sz="1400" dirty="0">
                          <a:latin typeface="SassoonPrimaryInfant" pitchFamily="2" charset="0"/>
                        </a:rPr>
                        <a:t>Use fronted adverbials. </a:t>
                      </a:r>
                    </a:p>
                    <a:p>
                      <a:pPr marL="171450" indent="-171450" eaLnBrk="1" hangingPunct="1">
                        <a:buFont typeface="Arial" panose="020B0604020202020204" pitchFamily="34" charset="0"/>
                        <a:buChar char="•"/>
                      </a:pPr>
                      <a:r>
                        <a:rPr lang="en-US" sz="1400" dirty="0">
                          <a:latin typeface="SassoonPrimaryInfant" pitchFamily="2" charset="0"/>
                        </a:rPr>
                        <a:t>Use apostrophe for plural possession. </a:t>
                      </a:r>
                    </a:p>
                    <a:p>
                      <a:pPr marL="171450" indent="-171450" eaLnBrk="1" hangingPunct="1">
                        <a:buFont typeface="Arial" panose="020B0604020202020204" pitchFamily="34" charset="0"/>
                        <a:buChar char="•"/>
                      </a:pPr>
                      <a:r>
                        <a:rPr lang="en-US" sz="1400" dirty="0">
                          <a:latin typeface="SassoonPrimaryInfant" pitchFamily="2" charset="0"/>
                        </a:rPr>
                        <a:t>Use a comma after fronted adverbial (e.g. Later that day, I heard bad news.). </a:t>
                      </a:r>
                    </a:p>
                    <a:p>
                      <a:pPr marL="171450" indent="-171450" eaLnBrk="1" hangingPunct="1">
                        <a:buFont typeface="Arial" panose="020B0604020202020204" pitchFamily="34" charset="0"/>
                        <a:buChar char="•"/>
                      </a:pPr>
                      <a:r>
                        <a:rPr lang="en-US" sz="1400" dirty="0">
                          <a:latin typeface="SassoonPrimaryInfant" pitchFamily="2" charset="0"/>
                        </a:rPr>
                        <a:t>Use commas to mark clauses. </a:t>
                      </a:r>
                    </a:p>
                    <a:p>
                      <a:pPr marL="171450" indent="-171450" eaLnBrk="1" hangingPunct="1">
                        <a:buFont typeface="Arial" panose="020B0604020202020204" pitchFamily="34" charset="0"/>
                        <a:buChar char="•"/>
                      </a:pPr>
                      <a:r>
                        <a:rPr lang="en-US" sz="1400" dirty="0">
                          <a:latin typeface="SassoonPrimaryInfant" pitchFamily="2" charset="0"/>
                        </a:rPr>
                        <a:t>Use inverted commas and other punctuation to punctuate direct speech. </a:t>
                      </a:r>
                    </a:p>
                    <a:p>
                      <a:pPr marL="171450" indent="-171450" eaLnBrk="1" hangingPunct="1">
                        <a:buFont typeface="Arial" panose="020B0604020202020204" pitchFamily="34" charset="0"/>
                        <a:buChar char="•"/>
                      </a:pPr>
                      <a:r>
                        <a:rPr lang="en-US" sz="1400" dirty="0">
                          <a:latin typeface="SassoonPrimaryInfant" pitchFamily="2" charset="0"/>
                        </a:rPr>
                        <a:t>Use paragraphs to </a:t>
                      </a:r>
                      <a:r>
                        <a:rPr lang="en-US" sz="1400" dirty="0" err="1">
                          <a:latin typeface="SassoonPrimaryInfant" pitchFamily="2" charset="0"/>
                        </a:rPr>
                        <a:t>organise</a:t>
                      </a:r>
                      <a:r>
                        <a:rPr lang="en-US" sz="1400" dirty="0">
                          <a:latin typeface="SassoonPrimaryInfant" pitchFamily="2" charset="0"/>
                        </a:rPr>
                        <a:t> ideas around a theme. </a:t>
                      </a:r>
                    </a:p>
                    <a:p>
                      <a:pPr marL="171450" indent="-171450" eaLnBrk="1" hangingPunct="1">
                        <a:buFont typeface="Arial" panose="020B0604020202020204" pitchFamily="34" charset="0"/>
                        <a:buChar char="•"/>
                      </a:pPr>
                      <a:r>
                        <a:rPr lang="en-US" sz="1400" dirty="0">
                          <a:latin typeface="SassoonPrimaryInfant" pitchFamily="2" charset="0"/>
                        </a:rPr>
                        <a:t>Use connecting adverbs to link paragraphs. </a:t>
                      </a:r>
                    </a:p>
                    <a:p>
                      <a:pPr marL="171450" indent="-171450" eaLnBrk="1" hangingPunct="1">
                        <a:buFont typeface="Arial" panose="020B0604020202020204" pitchFamily="34" charset="0"/>
                        <a:buChar char="•"/>
                      </a:pPr>
                      <a:r>
                        <a:rPr lang="en-US" sz="1400" dirty="0">
                          <a:latin typeface="SassoonPrimaryInfant" pitchFamily="2" charset="0"/>
                        </a:rPr>
                        <a:t>Write with increasing legibility, consistency and fluency using cursive style.</a:t>
                      </a:r>
                      <a:endParaRPr lang="en-GB" altLang="en-US" sz="1400" dirty="0">
                        <a:latin typeface="SassoonPrimaryInfant" pitchFamily="2" charset="0"/>
                      </a:endParaRP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0735" name="Picture 2">
            <a:extLst>
              <a:ext uri="{FF2B5EF4-FFF2-40B4-BE49-F238E27FC236}">
                <a16:creationId xmlns:a16="http://schemas.microsoft.com/office/drawing/2014/main" id="{B4501623-C3F3-CB9D-66D1-6AFBA690C9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1CDF2514-24F0-0404-8BAF-79AE01AF607E}"/>
              </a:ext>
            </a:extLst>
          </p:cNvPr>
          <p:cNvSpPr>
            <a:spLocks noChangeArrowheads="1"/>
          </p:cNvSpPr>
          <p:nvPr/>
        </p:nvSpPr>
        <p:spPr bwMode="auto">
          <a:xfrm>
            <a:off x="560388" y="1443038"/>
            <a:ext cx="8250237" cy="4767262"/>
          </a:xfrm>
          <a:prstGeom prst="roundRect">
            <a:avLst>
              <a:gd name="adj" fmla="val 16667"/>
            </a:avLst>
          </a:prstGeom>
          <a:solidFill>
            <a:schemeClr val="folHlink"/>
          </a:solidFill>
          <a:ln w="9525">
            <a:solidFill>
              <a:schemeClr val="folHlink"/>
            </a:solidFill>
            <a:round/>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buFont typeface="Wingdings" panose="05000000000000000000" pitchFamily="2" charset="2"/>
              <a:buNone/>
            </a:pPr>
            <a:endParaRPr lang="en-US" altLang="en-US" sz="2000">
              <a:solidFill>
                <a:schemeClr val="bg1"/>
              </a:solidFill>
              <a:latin typeface="Comic Sans MS" panose="030F0702030302020204" pitchFamily="66" charset="0"/>
            </a:endParaRPr>
          </a:p>
        </p:txBody>
      </p:sp>
      <p:sp>
        <p:nvSpPr>
          <p:cNvPr id="32771" name="Rectangle 4">
            <a:extLst>
              <a:ext uri="{FF2B5EF4-FFF2-40B4-BE49-F238E27FC236}">
                <a16:creationId xmlns:a16="http://schemas.microsoft.com/office/drawing/2014/main" id="{B0D52FFD-499D-C22B-A8FA-1B45E17BE06C}"/>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C01F1486-15D1-43E3-F0C9-4181A32FBDD5}"/>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32773" name="Rectangle 6">
            <a:extLst>
              <a:ext uri="{FF2B5EF4-FFF2-40B4-BE49-F238E27FC236}">
                <a16:creationId xmlns:a16="http://schemas.microsoft.com/office/drawing/2014/main" id="{BC7C3197-7B86-9638-2964-E0BA420750B2}"/>
              </a:ext>
            </a:extLst>
          </p:cNvPr>
          <p:cNvSpPr>
            <a:spLocks noChangeArrowheads="1"/>
          </p:cNvSpPr>
          <p:nvPr/>
        </p:nvSpPr>
        <p:spPr bwMode="auto">
          <a:xfrm>
            <a:off x="652463" y="1514475"/>
            <a:ext cx="77485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800">
              <a:solidFill>
                <a:schemeClr val="bg1"/>
              </a:solidFill>
              <a:latin typeface="Calibri Light" panose="020F0302020204030204" pitchFamily="34" charset="0"/>
              <a:cs typeface="Calibri Light" panose="020F0302020204030204" pitchFamily="34" charset="0"/>
            </a:endParaRPr>
          </a:p>
        </p:txBody>
      </p:sp>
      <p:sp>
        <p:nvSpPr>
          <p:cNvPr id="32774" name="Rectangle 12">
            <a:extLst>
              <a:ext uri="{FF2B5EF4-FFF2-40B4-BE49-F238E27FC236}">
                <a16:creationId xmlns:a16="http://schemas.microsoft.com/office/drawing/2014/main" id="{F67403D2-7E61-3E49-56D8-6DB1C973F39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graphicFrame>
        <p:nvGraphicFramePr>
          <p:cNvPr id="2" name="Table 1">
            <a:extLst>
              <a:ext uri="{FF2B5EF4-FFF2-40B4-BE49-F238E27FC236}">
                <a16:creationId xmlns:a16="http://schemas.microsoft.com/office/drawing/2014/main" id="{0041017D-7BA8-FB2E-A01E-F182D4E8CA98}"/>
              </a:ext>
            </a:extLst>
          </p:cNvPr>
          <p:cNvGraphicFramePr>
            <a:graphicFrameLocks noGrp="1"/>
          </p:cNvGraphicFramePr>
          <p:nvPr/>
        </p:nvGraphicFramePr>
        <p:xfrm>
          <a:off x="2665413" y="1497013"/>
          <a:ext cx="4787900" cy="4787900"/>
        </p:xfrm>
        <a:graphic>
          <a:graphicData uri="http://schemas.openxmlformats.org/drawingml/2006/table">
            <a:tbl>
              <a:tblPr firstRow="1" firstCol="1" bandRow="1"/>
              <a:tblGrid>
                <a:gridCol w="4787900">
                  <a:extLst>
                    <a:ext uri="{9D8B030D-6E8A-4147-A177-3AD203B41FA5}">
                      <a16:colId xmlns:a16="http://schemas.microsoft.com/office/drawing/2014/main" val="20000"/>
                    </a:ext>
                  </a:extLst>
                </a:gridCol>
              </a:tblGrid>
              <a:tr h="336144">
                <a:tc>
                  <a:txBody>
                    <a:bodyPr/>
                    <a:lstStyle/>
                    <a:p>
                      <a:pPr algn="ctr">
                        <a:lnSpc>
                          <a:spcPct val="107000"/>
                        </a:lnSpc>
                        <a:spcAft>
                          <a:spcPts val="0"/>
                        </a:spcAft>
                      </a:pPr>
                      <a:r>
                        <a:rPr lang="en-US" sz="900" b="1" u="sng" dirty="0">
                          <a:effectLst/>
                          <a:latin typeface="Trebuchet MS" panose="020B0603020202020204" pitchFamily="34" charset="0"/>
                          <a:ea typeface="Calibri" panose="020F0502020204030204" pitchFamily="34" charset="0"/>
                          <a:cs typeface="Times New Roman" panose="02020603050405020304" pitchFamily="18" charset="0"/>
                        </a:rPr>
                        <a:t>Year 4 </a:t>
                      </a:r>
                      <a:r>
                        <a:rPr lang="en-US" sz="900" b="1" u="sng" dirty="0" err="1">
                          <a:effectLst/>
                          <a:latin typeface="Trebuchet MS" panose="020B0603020202020204" pitchFamily="34" charset="0"/>
                          <a:ea typeface="Calibri" panose="020F0502020204030204" pitchFamily="34" charset="0"/>
                          <a:cs typeface="Times New Roman" panose="02020603050405020304" pitchFamily="18" charset="0"/>
                        </a:rPr>
                        <a:t>Maths</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700" b="1" u="none" strike="noStrike"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46" marR="4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451756">
                <a:tc>
                  <a:txBody>
                    <a:bodyPr/>
                    <a:lstStyle/>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Count backwards through zero to include negative numbers.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Compare and order numbers beyond 1,000.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Compare and order numbers with up to 2 decimal places.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Read Roman numerals to 100.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Find 1,000 more/less than a given number.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Count in multiples of 6, 7, 9, 25 and 1000.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Recall and use multiplication and division facts all tables to 12 x 12.</a:t>
                      </a:r>
                    </a:p>
                    <a:p>
                      <a:pPr marL="171450" indent="-171450" algn="just">
                        <a:lnSpc>
                          <a:spcPct val="107000"/>
                        </a:lnSpc>
                        <a:spcAft>
                          <a:spcPts val="0"/>
                        </a:spcAft>
                        <a:buFont typeface="Arial" panose="020B0604020202020204" pitchFamily="34" charset="0"/>
                        <a:buChar char="•"/>
                      </a:pPr>
                      <a:r>
                        <a:rPr lang="en-US" sz="1400" dirty="0" err="1">
                          <a:latin typeface="SassoonPrimaryInfant" pitchFamily="2" charset="0"/>
                        </a:rPr>
                        <a:t>Recognise</a:t>
                      </a:r>
                      <a:r>
                        <a:rPr lang="en-US" sz="1400" dirty="0">
                          <a:latin typeface="SassoonPrimaryInfant" pitchFamily="2" charset="0"/>
                        </a:rPr>
                        <a:t> PV of any 4-digit number.</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Round any number to the nearest 10, 100 or 1,000.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Round decimals with 1dp to nearest whole number.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Add and subtract numbers with up to 4-digits using written columnar method.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Multiply: 1. 2-digit by 1-digit 2. 3-digit by 1-digit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Count up/down in hundredths. </a:t>
                      </a:r>
                    </a:p>
                    <a:p>
                      <a:pPr marL="171450" indent="-171450" algn="just">
                        <a:lnSpc>
                          <a:spcPct val="107000"/>
                        </a:lnSpc>
                        <a:spcAft>
                          <a:spcPts val="0"/>
                        </a:spcAft>
                        <a:buFont typeface="Arial" panose="020B0604020202020204" pitchFamily="34" charset="0"/>
                        <a:buChar char="•"/>
                      </a:pPr>
                      <a:r>
                        <a:rPr lang="en-US" sz="1400" dirty="0" err="1">
                          <a:latin typeface="SassoonPrimaryInfant" pitchFamily="2" charset="0"/>
                        </a:rPr>
                        <a:t>Recognise</a:t>
                      </a:r>
                      <a:r>
                        <a:rPr lang="en-US" sz="1400" dirty="0">
                          <a:latin typeface="SassoonPrimaryInfant" pitchFamily="2" charset="0"/>
                        </a:rPr>
                        <a:t> and write equivalent fractions.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Add and subtract fractions with same denominator. </a:t>
                      </a:r>
                    </a:p>
                    <a:p>
                      <a:pPr marL="171450" indent="-171450" algn="just">
                        <a:lnSpc>
                          <a:spcPct val="107000"/>
                        </a:lnSpc>
                        <a:spcAft>
                          <a:spcPts val="0"/>
                        </a:spcAft>
                        <a:buFont typeface="Arial" panose="020B0604020202020204" pitchFamily="34" charset="0"/>
                        <a:buChar char="•"/>
                      </a:pPr>
                      <a:r>
                        <a:rPr lang="en-US" sz="1400" dirty="0">
                          <a:latin typeface="SassoonPrimaryInfant" pitchFamily="2" charset="0"/>
                        </a:rPr>
                        <a:t>Read, write and convert time between analogue and digital 12 and 24 hour clocks.</a:t>
                      </a:r>
                      <a:r>
                        <a:rPr lang="en-US" sz="1200" b="1" dirty="0">
                          <a:effectLst/>
                          <a:latin typeface="SassoonPrimaryInfant" pitchFamily="2" charset="0"/>
                          <a:ea typeface="Calibri" panose="020F0502020204030204" pitchFamily="34" charset="0"/>
                          <a:cs typeface="Times New Roman" panose="02020603050405020304" pitchFamily="18" charset="0"/>
                        </a:rPr>
                        <a:t> </a:t>
                      </a:r>
                      <a:endParaRPr lang="en-GB" sz="1200" dirty="0">
                        <a:effectLst/>
                        <a:latin typeface="SassoonPrimaryInfant" pitchFamily="2" charset="0"/>
                        <a:ea typeface="Calibri" panose="020F0502020204030204" pitchFamily="34" charset="0"/>
                        <a:cs typeface="Times New Roman" panose="02020603050405020304" pitchFamily="18" charset="0"/>
                      </a:endParaRPr>
                    </a:p>
                    <a:p>
                      <a:pPr marL="457200">
                        <a:lnSpc>
                          <a:spcPct val="107000"/>
                        </a:lnSpc>
                        <a:spcAft>
                          <a:spcPts val="0"/>
                        </a:spcAft>
                      </a:pPr>
                      <a:r>
                        <a:rPr lang="en-US" sz="7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946" marR="41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2783" name="Picture 2">
            <a:extLst>
              <a:ext uri="{FF2B5EF4-FFF2-40B4-BE49-F238E27FC236}">
                <a16:creationId xmlns:a16="http://schemas.microsoft.com/office/drawing/2014/main" id="{102FC76D-30AC-34E7-890A-18959738C6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8E540C28-B023-7D3B-DEE0-A59BAA864807}"/>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4819" name="Rectangle 4">
            <a:extLst>
              <a:ext uri="{FF2B5EF4-FFF2-40B4-BE49-F238E27FC236}">
                <a16:creationId xmlns:a16="http://schemas.microsoft.com/office/drawing/2014/main" id="{571D9D84-2418-211B-CECF-429B8831F492}"/>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4820" name="WordArt 5">
            <a:extLst>
              <a:ext uri="{FF2B5EF4-FFF2-40B4-BE49-F238E27FC236}">
                <a16:creationId xmlns:a16="http://schemas.microsoft.com/office/drawing/2014/main" id="{8810E1B7-8D9F-661E-EF00-B5A23345D322}"/>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7BF80863-E3A4-0E2D-FB9E-AAD67E91B194}"/>
              </a:ext>
            </a:extLst>
          </p:cNvPr>
          <p:cNvSpPr>
            <a:spLocks noChangeArrowheads="1"/>
          </p:cNvSpPr>
          <p:nvPr/>
        </p:nvSpPr>
        <p:spPr bwMode="auto">
          <a:xfrm>
            <a:off x="830263" y="1458913"/>
            <a:ext cx="7581900" cy="5862637"/>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a:t>
            </a:r>
          </a:p>
          <a:p>
            <a:pPr algn="ctr">
              <a:defRPr/>
            </a:pPr>
            <a:endParaRPr lang="en-GB" sz="1600" u="sng"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900" dirty="0">
                <a:solidFill>
                  <a:schemeClr val="bg1"/>
                </a:solidFill>
                <a:latin typeface="Calibri Light" panose="020F0302020204030204" pitchFamily="34" charset="0"/>
                <a:cs typeface="Calibri Light" panose="020F0302020204030204" pitchFamily="34" charset="0"/>
              </a:rPr>
              <a:t>Children have access to a rich Reading diet. They will participate in: whole class shared reading, VIPERS guided reading sessions, comprehension activities, daily story time and home-school reading.</a:t>
            </a:r>
          </a:p>
          <a:p>
            <a:pPr algn="just">
              <a:defRPr/>
            </a:pPr>
            <a:endParaRPr lang="en-GB" sz="19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900" dirty="0">
                <a:solidFill>
                  <a:schemeClr val="bg1"/>
                </a:solidFill>
                <a:latin typeface="Calibri Light" panose="020F0302020204030204" pitchFamily="34" charset="0"/>
                <a:cs typeface="Calibri Light" panose="020F0302020204030204" pitchFamily="34" charset="0"/>
              </a:rPr>
              <a:t>Every class has a selection of books, which promotes reading for pleasure, and we also have a school library which is accessed by children weekly.</a:t>
            </a:r>
          </a:p>
          <a:p>
            <a:pPr algn="just">
              <a:defRPr/>
            </a:pPr>
            <a:endParaRPr lang="en-GB" sz="19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900" dirty="0">
                <a:solidFill>
                  <a:schemeClr val="bg1"/>
                </a:solidFill>
                <a:latin typeface="Calibri Light" panose="020F0302020204030204" pitchFamily="34" charset="0"/>
                <a:cs typeface="Calibri Light" panose="020F0302020204030204" pitchFamily="34" charset="0"/>
              </a:rPr>
              <a:t>School has recently updated the reading scheme with new books, including a wider range of classic and non-fiction texts.</a:t>
            </a:r>
          </a:p>
          <a:p>
            <a:pPr marL="342900" indent="-342900" algn="just">
              <a:buFont typeface="Arial" panose="020B0604020202020204" pitchFamily="34" charset="0"/>
              <a:buChar char="•"/>
              <a:defRPr/>
            </a:pPr>
            <a:endParaRPr lang="en-GB" sz="1900"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sz="1900" dirty="0">
                <a:solidFill>
                  <a:schemeClr val="bg1"/>
                </a:solidFill>
                <a:latin typeface="Calibri Light" panose="020F0302020204030204" pitchFamily="34" charset="0"/>
                <a:cs typeface="Calibri Light" panose="020F0302020204030204" pitchFamily="34" charset="0"/>
              </a:rPr>
              <a:t>Please continue to </a:t>
            </a:r>
            <a:r>
              <a:rPr lang="en-GB" sz="1900" b="1" u="sng" dirty="0">
                <a:solidFill>
                  <a:schemeClr val="bg1"/>
                </a:solidFill>
                <a:latin typeface="Calibri Light" panose="020F0302020204030204" pitchFamily="34" charset="0"/>
                <a:cs typeface="Calibri Light" panose="020F0302020204030204" pitchFamily="34" charset="0"/>
              </a:rPr>
              <a:t>leave comments </a:t>
            </a:r>
            <a:r>
              <a:rPr lang="en-GB" sz="1900" dirty="0">
                <a:solidFill>
                  <a:schemeClr val="bg1"/>
                </a:solidFill>
                <a:latin typeface="Calibri Light" panose="020F0302020204030204" pitchFamily="34" charset="0"/>
                <a:cs typeface="Calibri Light" panose="020F0302020204030204" pitchFamily="34" charset="0"/>
              </a:rPr>
              <a:t>in your child’s reading record, as this allows us to tailor reading experiences for all children. </a:t>
            </a:r>
          </a:p>
          <a:p>
            <a:pPr algn="just">
              <a:defRPr/>
            </a:pPr>
            <a:r>
              <a:rPr lang="en-GB" sz="2400" dirty="0">
                <a:solidFill>
                  <a:schemeClr val="bg1"/>
                </a:solidFill>
                <a:latin typeface="Trebuchet MS" panose="020B0603020202020204" pitchFamily="34" charset="0"/>
                <a:cs typeface="Tahoma" pitchFamily="34" charset="0"/>
              </a:rPr>
              <a:t> </a:t>
            </a:r>
            <a:endParaRPr lang="en-GB" sz="2000" dirty="0">
              <a:solidFill>
                <a:schemeClr val="bg1"/>
              </a:solidFill>
              <a:latin typeface="Trebuchet MS" panose="020B0603020202020204" pitchFamily="34" charset="0"/>
              <a:cs typeface="Tahoma" pitchFamily="34" charset="0"/>
            </a:endParaRP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34822" name="Text Box 7">
            <a:extLst>
              <a:ext uri="{FF2B5EF4-FFF2-40B4-BE49-F238E27FC236}">
                <a16:creationId xmlns:a16="http://schemas.microsoft.com/office/drawing/2014/main" id="{7A085C11-0B78-82D0-A4A6-9EF0FA7137B0}"/>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4823" name="Rectangle 10">
            <a:extLst>
              <a:ext uri="{FF2B5EF4-FFF2-40B4-BE49-F238E27FC236}">
                <a16:creationId xmlns:a16="http://schemas.microsoft.com/office/drawing/2014/main" id="{AAF2B9B5-1717-42B5-BA12-01CD2072F471}"/>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34824" name="Picture 1">
            <a:extLst>
              <a:ext uri="{FF2B5EF4-FFF2-40B4-BE49-F238E27FC236}">
                <a16:creationId xmlns:a16="http://schemas.microsoft.com/office/drawing/2014/main" id="{589B9A3E-08B0-D0ED-5519-6AB626E7F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49250"/>
            <a:ext cx="7747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4" ma:contentTypeDescription="Create a new document." ma:contentTypeScope="" ma:versionID="fc5acf118c143e4c51806a90889e4812">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ef7fd4489ed32053538ffc559a1056db"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081e90-7fca-4593-b367-80b4aed56e9b" xsi:nil="true"/>
    <lcf76f155ced4ddcb4097134ff3c332f xmlns="0ac9e865-81b4-401a-981f-0893c1b494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CF6938-3D6F-422F-9685-2F586281E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23F08-A0F8-493A-932E-7F520A1DEBF1}">
  <ds:schemaRefs>
    <ds:schemaRef ds:uri="http://schemas.microsoft.com/sharepoint/v3/contenttype/forms"/>
  </ds:schemaRefs>
</ds:datastoreItem>
</file>

<file path=customXml/itemProps3.xml><?xml version="1.0" encoding="utf-8"?>
<ds:datastoreItem xmlns:ds="http://schemas.openxmlformats.org/officeDocument/2006/customXml" ds:itemID="{F776FA52-845E-4687-BC12-763E5FA0354A}">
  <ds:schemaRefs>
    <ds:schemaRef ds:uri="http://purl.org/dc/terms/"/>
    <ds:schemaRef ds:uri="http://purl.org/dc/dcmitype/"/>
    <ds:schemaRef ds:uri="http://purl.org/dc/elements/1.1/"/>
    <ds:schemaRef ds:uri="e6081e90-7fca-4593-b367-80b4aed56e9b"/>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0ac9e865-81b4-401a-981f-0893c1b494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Radial</Template>
  <TotalTime>0</TotalTime>
  <Words>3046</Words>
  <Application>Microsoft Office PowerPoint</Application>
  <PresentationFormat>On-screen Show (4:3)</PresentationFormat>
  <Paragraphs>433</Paragraphs>
  <Slides>32</Slides>
  <Notes>27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32</vt:i4>
      </vt:variant>
    </vt:vector>
  </HeadingPairs>
  <TitlesOfParts>
    <vt:vector size="45" baseType="lpstr">
      <vt:lpstr>Arial</vt:lpstr>
      <vt:lpstr>Arial Black</vt:lpstr>
      <vt:lpstr>Calibri</vt:lpstr>
      <vt:lpstr>Calibri Light</vt:lpstr>
      <vt:lpstr>Comic Sans MS</vt:lpstr>
      <vt:lpstr>SassoonPrimaryInfant</vt:lpstr>
      <vt:lpstr>Tahoma</vt:lpstr>
      <vt:lpstr>Times New Roman</vt:lpstr>
      <vt:lpstr>Trebuchet MS</vt:lpstr>
      <vt:lpstr>Wingdings</vt:lpstr>
      <vt:lpstr>Radial</vt:lpstr>
      <vt:lpstr>1_Radial</vt:lpstr>
      <vt:lpstr>2_Radial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162</cp:revision>
  <cp:lastPrinted>2023-09-26T15:13:12Z</cp:lastPrinted>
  <dcterms:created xsi:type="dcterms:W3CDTF">2006-03-08T08:23:00Z</dcterms:created>
  <dcterms:modified xsi:type="dcterms:W3CDTF">2025-10-06T08:51:19Z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y fmtid="{D5CDD505-2E9C-101B-9397-08002B2CF9AE}" pid="3" name="TaxCatchAll">
    <vt:lpwstr/>
  </property>
  <property fmtid="{D5CDD505-2E9C-101B-9397-08002B2CF9AE}" pid="4" name="lcf76f155ced4ddcb4097134ff3c332f">
    <vt:lpwstr/>
  </property>
</Properties>
</file>