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 id="2147483825" r:id="rId2"/>
    <p:sldMasterId id="2147484551" r:id="rId3"/>
  </p:sldMasterIdLst>
  <p:notesMasterIdLst>
    <p:notesMasterId r:id="rId21"/>
  </p:notesMasterIdLst>
  <p:handoutMasterIdLst>
    <p:handoutMasterId r:id="rId22"/>
  </p:handoutMasterIdLst>
  <p:sldIdLst>
    <p:sldId id="267" r:id="rId4"/>
    <p:sldId id="296" r:id="rId5"/>
    <p:sldId id="278" r:id="rId6"/>
    <p:sldId id="268" r:id="rId7"/>
    <p:sldId id="311" r:id="rId8"/>
    <p:sldId id="297" r:id="rId9"/>
    <p:sldId id="291" r:id="rId10"/>
    <p:sldId id="298" r:id="rId11"/>
    <p:sldId id="309" r:id="rId12"/>
    <p:sldId id="318" r:id="rId13"/>
    <p:sldId id="310" r:id="rId14"/>
    <p:sldId id="289" r:id="rId15"/>
    <p:sldId id="283" r:id="rId16"/>
    <p:sldId id="299" r:id="rId17"/>
    <p:sldId id="277" r:id="rId18"/>
    <p:sldId id="319" r:id="rId19"/>
    <p:sldId id="308" r:id="rId20"/>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15" autoAdjust="0"/>
    <p:restoredTop sz="66667" autoAdjust="0"/>
  </p:normalViewPr>
  <p:slideViewPr>
    <p:cSldViewPr snapToGrid="0">
      <p:cViewPr varScale="1">
        <p:scale>
          <a:sx n="76" d="100"/>
          <a:sy n="76" d="100"/>
        </p:scale>
        <p:origin x="2232" y="90"/>
      </p:cViewPr>
      <p:guideLst>
        <p:guide orient="horz" pos="2160"/>
        <p:guide pos="2880"/>
      </p:guideLst>
    </p:cSldViewPr>
  </p:slideViewPr>
  <p:outlineViewPr>
    <p:cViewPr>
      <p:scale>
        <a:sx n="33" d="100"/>
        <a:sy n="33" d="100"/>
      </p:scale>
      <p:origin x="0" y="27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0" d="100"/>
          <a:sy n="60" d="100"/>
        </p:scale>
        <p:origin x="-1722" y="-84"/>
      </p:cViewPr>
      <p:guideLst>
        <p:guide orient="horz" pos="3127"/>
        <p:guide pos="2141"/>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D44B2936-C6FB-4A14-9000-C16EC5CD5483}"/>
              </a:ext>
            </a:extLst>
          </p:cNvPr>
          <p:cNvSpPr>
            <a:spLocks noGrp="1" noChangeArrowheads="1"/>
          </p:cNvSpPr>
          <p:nvPr>
            <p:ph type="hdr" sz="quarter"/>
          </p:nvPr>
        </p:nvSpPr>
        <p:spPr bwMode="auto">
          <a:xfrm>
            <a:off x="0" y="0"/>
            <a:ext cx="2946400" cy="4953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0659" name="Rectangle 3">
            <a:extLst>
              <a:ext uri="{FF2B5EF4-FFF2-40B4-BE49-F238E27FC236}">
                <a16:creationId xmlns:a16="http://schemas.microsoft.com/office/drawing/2014/main" id="{BFF19CEB-7C19-4119-85A4-4E163D2912A8}"/>
              </a:ext>
            </a:extLst>
          </p:cNvPr>
          <p:cNvSpPr>
            <a:spLocks noGrp="1" noChangeArrowheads="1"/>
          </p:cNvSpPr>
          <p:nvPr>
            <p:ph type="dt" sz="quarter" idx="1"/>
          </p:nvPr>
        </p:nvSpPr>
        <p:spPr bwMode="auto">
          <a:xfrm>
            <a:off x="3849688" y="0"/>
            <a:ext cx="2946400" cy="4953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70660" name="Rectangle 4">
            <a:extLst>
              <a:ext uri="{FF2B5EF4-FFF2-40B4-BE49-F238E27FC236}">
                <a16:creationId xmlns:a16="http://schemas.microsoft.com/office/drawing/2014/main" id="{6F8BC1FB-8A49-4120-9734-D6990CE0959E}"/>
              </a:ext>
            </a:extLst>
          </p:cNvPr>
          <p:cNvSpPr>
            <a:spLocks noGrp="1" noChangeArrowheads="1"/>
          </p:cNvSpPr>
          <p:nvPr>
            <p:ph type="ftr" sz="quarter" idx="2"/>
          </p:nvPr>
        </p:nvSpPr>
        <p:spPr bwMode="auto">
          <a:xfrm>
            <a:off x="0" y="9429750"/>
            <a:ext cx="2946400" cy="4953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0661" name="Rectangle 5">
            <a:extLst>
              <a:ext uri="{FF2B5EF4-FFF2-40B4-BE49-F238E27FC236}">
                <a16:creationId xmlns:a16="http://schemas.microsoft.com/office/drawing/2014/main" id="{589E2FB4-2693-4705-8AE9-38A2F5F095C9}"/>
              </a:ext>
            </a:extLst>
          </p:cNvPr>
          <p:cNvSpPr>
            <a:spLocks noGrp="1" noChangeArrowheads="1"/>
          </p:cNvSpPr>
          <p:nvPr>
            <p:ph type="sldNum" sz="quarter" idx="3"/>
          </p:nvPr>
        </p:nvSpPr>
        <p:spPr bwMode="auto">
          <a:xfrm>
            <a:off x="3849688" y="9429750"/>
            <a:ext cx="2946400" cy="4953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E2EAEBF-CE62-4FD9-8DD9-17A4536F83E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AD64FC38-47F9-4808-A7A0-9229BE98E94A}"/>
              </a:ext>
            </a:extLst>
          </p:cNvPr>
          <p:cNvSpPr>
            <a:spLocks noGrp="1" noChangeArrowheads="1"/>
          </p:cNvSpPr>
          <p:nvPr>
            <p:ph type="hdr" sz="quarter"/>
          </p:nvPr>
        </p:nvSpPr>
        <p:spPr bwMode="auto">
          <a:xfrm>
            <a:off x="0" y="0"/>
            <a:ext cx="2946400" cy="4953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8611" name="Rectangle 3">
            <a:extLst>
              <a:ext uri="{FF2B5EF4-FFF2-40B4-BE49-F238E27FC236}">
                <a16:creationId xmlns:a16="http://schemas.microsoft.com/office/drawing/2014/main" id="{73868A58-7A78-4ADF-B360-BA2460842627}"/>
              </a:ext>
            </a:extLst>
          </p:cNvPr>
          <p:cNvSpPr>
            <a:spLocks noGrp="1" noChangeArrowheads="1"/>
          </p:cNvSpPr>
          <p:nvPr>
            <p:ph type="dt" idx="1"/>
          </p:nvPr>
        </p:nvSpPr>
        <p:spPr bwMode="auto">
          <a:xfrm>
            <a:off x="3849688" y="0"/>
            <a:ext cx="2946400" cy="4953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5364" name="Rectangle 4">
            <a:extLst>
              <a:ext uri="{FF2B5EF4-FFF2-40B4-BE49-F238E27FC236}">
                <a16:creationId xmlns:a16="http://schemas.microsoft.com/office/drawing/2014/main" id="{636C3B89-1732-4C2B-B337-D8D4D005423E}"/>
              </a:ext>
            </a:extLst>
          </p:cNvPr>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8613" name="Rectangle 5">
            <a:extLst>
              <a:ext uri="{FF2B5EF4-FFF2-40B4-BE49-F238E27FC236}">
                <a16:creationId xmlns:a16="http://schemas.microsoft.com/office/drawing/2014/main" id="{789418D0-3B07-4BB2-B621-E9B409583283}"/>
              </a:ext>
            </a:extLst>
          </p:cNvPr>
          <p:cNvSpPr>
            <a:spLocks noGrp="1" noChangeArrowheads="1"/>
          </p:cNvSpPr>
          <p:nvPr>
            <p:ph type="body" sz="quarter" idx="3"/>
          </p:nvPr>
        </p:nvSpPr>
        <p:spPr bwMode="auto">
          <a:xfrm>
            <a:off x="679450" y="4714875"/>
            <a:ext cx="5438775" cy="44672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8614" name="Rectangle 6">
            <a:extLst>
              <a:ext uri="{FF2B5EF4-FFF2-40B4-BE49-F238E27FC236}">
                <a16:creationId xmlns:a16="http://schemas.microsoft.com/office/drawing/2014/main" id="{323C0BD4-2FD7-46FE-BC90-8CCA0A16C668}"/>
              </a:ext>
            </a:extLst>
          </p:cNvPr>
          <p:cNvSpPr>
            <a:spLocks noGrp="1" noChangeArrowheads="1"/>
          </p:cNvSpPr>
          <p:nvPr>
            <p:ph type="ftr" sz="quarter" idx="4"/>
          </p:nvPr>
        </p:nvSpPr>
        <p:spPr bwMode="auto">
          <a:xfrm>
            <a:off x="0" y="9429750"/>
            <a:ext cx="2946400" cy="4953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8615" name="Rectangle 7">
            <a:extLst>
              <a:ext uri="{FF2B5EF4-FFF2-40B4-BE49-F238E27FC236}">
                <a16:creationId xmlns:a16="http://schemas.microsoft.com/office/drawing/2014/main" id="{350DDF64-4518-418B-B9D7-6A4962EBB693}"/>
              </a:ext>
            </a:extLst>
          </p:cNvPr>
          <p:cNvSpPr>
            <a:spLocks noGrp="1" noChangeArrowheads="1"/>
          </p:cNvSpPr>
          <p:nvPr>
            <p:ph type="sldNum" sz="quarter" idx="5"/>
          </p:nvPr>
        </p:nvSpPr>
        <p:spPr bwMode="auto">
          <a:xfrm>
            <a:off x="3849688" y="9429750"/>
            <a:ext cx="2946400" cy="4953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DBE56DF-A8EB-4609-AAF4-68529CF7556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C9A55EE6-BDD4-4A87-A67C-B72BD2EFD04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9BAC311-630C-4A09-B137-CB42F3B45428}" type="slidenum">
              <a:rPr lang="en-US" altLang="en-US" smtClean="0"/>
              <a:pPr/>
              <a:t>1</a:t>
            </a:fld>
            <a:endParaRPr lang="en-US" altLang="en-US"/>
          </a:p>
        </p:txBody>
      </p:sp>
      <p:sp>
        <p:nvSpPr>
          <p:cNvPr id="18435" name="Rectangle 2">
            <a:extLst>
              <a:ext uri="{FF2B5EF4-FFF2-40B4-BE49-F238E27FC236}">
                <a16:creationId xmlns:a16="http://schemas.microsoft.com/office/drawing/2014/main" id="{1F9C64B8-EF91-470C-8008-F63A39077F7D}"/>
              </a:ext>
            </a:extLst>
          </p:cNvPr>
          <p:cNvSpPr>
            <a:spLocks noGrp="1" noRot="1" noChangeAspect="1" noChangeArrowheads="1" noTextEdit="1"/>
          </p:cNvSpPr>
          <p:nvPr>
            <p:ph type="sldImg"/>
          </p:nvPr>
        </p:nvSpPr>
        <p:spPr>
          <a:solidFill>
            <a:srgbClr val="FFFFFF"/>
          </a:solidFill>
          <a:ln/>
        </p:spPr>
      </p:sp>
      <p:sp>
        <p:nvSpPr>
          <p:cNvPr id="18436" name="Rectangle 3">
            <a:extLst>
              <a:ext uri="{FF2B5EF4-FFF2-40B4-BE49-F238E27FC236}">
                <a16:creationId xmlns:a16="http://schemas.microsoft.com/office/drawing/2014/main" id="{D262CCC8-05A7-4273-92CD-30E6A487401C}"/>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018110E5-D664-4A74-9B89-17B6DFD2800F}"/>
              </a:ext>
            </a:extLst>
          </p:cNvPr>
          <p:cNvSpPr txBox="1">
            <a:spLocks noGrp="1" noChangeArrowheads="1"/>
          </p:cNvSpPr>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6471E9F-839F-4BBE-8E12-2FD507B0EFBF}"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987" name="Rectangle 2">
            <a:extLst>
              <a:ext uri="{FF2B5EF4-FFF2-40B4-BE49-F238E27FC236}">
                <a16:creationId xmlns:a16="http://schemas.microsoft.com/office/drawing/2014/main" id="{C7C1A3B1-8E4F-4FE6-9DA9-F3B882C6782D}"/>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EE530E15-E0B7-40FA-AB74-0407734AA08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rPr>
              <a:t>As a whole school we follow a </a:t>
            </a:r>
            <a:r>
              <a:rPr lang="en-US" altLang="en-US" dirty="0" err="1">
                <a:latin typeface="Arial" panose="020B0604020202020204" pitchFamily="34" charset="0"/>
              </a:rPr>
              <a:t>maths</a:t>
            </a:r>
            <a:r>
              <a:rPr lang="en-US" altLang="en-US" dirty="0">
                <a:latin typeface="Arial" panose="020B0604020202020204" pitchFamily="34" charset="0"/>
              </a:rPr>
              <a:t> scheme called MNP which encourages children to use manipulatives and practical resources to help deepen their understanding of concepts and independence in reasoning and problem solving. </a:t>
            </a:r>
            <a:endParaRPr lang="en-GB" altLang="en-US" dirty="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EF4271E6-CBFC-4C82-9EE8-BEC13784062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BA3852A-823A-444B-A812-345F758A3108}" type="slidenum">
              <a:rPr lang="en-US" altLang="en-US" smtClean="0"/>
              <a:pPr/>
              <a:t>11</a:t>
            </a:fld>
            <a:endParaRPr lang="en-US" altLang="en-US"/>
          </a:p>
        </p:txBody>
      </p:sp>
      <p:sp>
        <p:nvSpPr>
          <p:cNvPr id="30723" name="Rectangle 2">
            <a:extLst>
              <a:ext uri="{FF2B5EF4-FFF2-40B4-BE49-F238E27FC236}">
                <a16:creationId xmlns:a16="http://schemas.microsoft.com/office/drawing/2014/main" id="{426B64E3-27ED-436A-BD41-773C2AB87061}"/>
              </a:ext>
            </a:extLst>
          </p:cNvPr>
          <p:cNvSpPr>
            <a:spLocks noGrp="1" noRot="1" noChangeAspect="1" noChangeArrowheads="1" noTextEdit="1"/>
          </p:cNvSpPr>
          <p:nvPr>
            <p:ph type="sldImg"/>
          </p:nvPr>
        </p:nvSpPr>
        <p:spPr>
          <a:solidFill>
            <a:srgbClr val="FFFFFF"/>
          </a:solidFill>
          <a:ln/>
        </p:spPr>
      </p:sp>
      <p:sp>
        <p:nvSpPr>
          <p:cNvPr id="30724" name="Rectangle 3">
            <a:extLst>
              <a:ext uri="{FF2B5EF4-FFF2-40B4-BE49-F238E27FC236}">
                <a16:creationId xmlns:a16="http://schemas.microsoft.com/office/drawing/2014/main" id="{7221CDD5-EA51-415D-A1AD-50C74B391382}"/>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dirty="0">
                <a:latin typeface="Arial" panose="020B0604020202020204" pitchFamily="34" charset="0"/>
              </a:rPr>
              <a:t>Focus on use and understanding of vocabulary across subjects.</a:t>
            </a:r>
          </a:p>
          <a:p>
            <a:pPr eaLnBrk="1" hangingPunct="1"/>
            <a:r>
              <a:rPr lang="en-GB" altLang="en-US" dirty="0">
                <a:latin typeface="Arial" panose="020B0604020202020204" pitchFamily="34" charset="0"/>
              </a:rPr>
              <a:t>Counting to and back from 100. </a:t>
            </a:r>
          </a:p>
          <a:p>
            <a:pPr eaLnBrk="1" hangingPunct="1"/>
            <a:r>
              <a:rPr lang="en-GB" altLang="en-US" dirty="0">
                <a:latin typeface="Arial" panose="020B0604020202020204" pitchFamily="34" charset="0"/>
              </a:rPr>
              <a:t>Writing numbers to 100 in numerals and numbers to 20 in words. </a:t>
            </a:r>
          </a:p>
          <a:p>
            <a:pPr eaLnBrk="1" hangingPunct="1"/>
            <a:r>
              <a:rPr lang="en-GB" altLang="en-US" dirty="0">
                <a:latin typeface="Arial" panose="020B0604020202020204" pitchFamily="34" charset="0"/>
              </a:rPr>
              <a:t>Identify one more and less than a number.</a:t>
            </a:r>
          </a:p>
          <a:p>
            <a:pPr eaLnBrk="1" hangingPunct="1"/>
            <a:r>
              <a:rPr lang="en-GB" altLang="en-US" dirty="0">
                <a:latin typeface="Arial" panose="020B0604020202020204" pitchFamily="34" charset="0"/>
              </a:rPr>
              <a:t>Use number bonds to 20</a:t>
            </a:r>
          </a:p>
          <a:p>
            <a:pPr eaLnBrk="1" hangingPunct="1"/>
            <a:r>
              <a:rPr lang="en-GB" altLang="en-US" dirty="0">
                <a:latin typeface="Arial" panose="020B0604020202020204" pitchFamily="34" charset="0"/>
              </a:rPr>
              <a:t>Simple fractions, halves and quarters</a:t>
            </a:r>
          </a:p>
          <a:p>
            <a:pPr eaLnBrk="1" hangingPunct="1"/>
            <a:r>
              <a:rPr lang="en-GB" altLang="en-US" dirty="0">
                <a:latin typeface="Arial" panose="020B0604020202020204" pitchFamily="34" charset="0"/>
              </a:rPr>
              <a:t>Measuring and telling the time to half past the hour on an analogue clock.</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1CEA5F96-5CA5-415C-A7B8-CA0EA4E98E4D}"/>
              </a:ext>
            </a:extLst>
          </p:cNvPr>
          <p:cNvSpPr txBox="1">
            <a:spLocks noGrp="1" noChangeArrowheads="1"/>
          </p:cNvSpPr>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9BB393C-6972-46E6-801D-5887D61D272F}" type="slidenum">
              <a:rPr lang="en-US" altLang="en-US" sz="1200">
                <a:solidFill>
                  <a:srgbClr val="000000"/>
                </a:solidFill>
              </a:rPr>
              <a:pPr algn="r" eaLnBrk="1" hangingPunct="1"/>
              <a:t>12</a:t>
            </a:fld>
            <a:endParaRPr lang="en-US" altLang="en-US" sz="1200">
              <a:solidFill>
                <a:srgbClr val="000000"/>
              </a:solidFill>
            </a:endParaRPr>
          </a:p>
        </p:txBody>
      </p:sp>
      <p:sp>
        <p:nvSpPr>
          <p:cNvPr id="45059" name="Rectangle 2">
            <a:extLst>
              <a:ext uri="{FF2B5EF4-FFF2-40B4-BE49-F238E27FC236}">
                <a16:creationId xmlns:a16="http://schemas.microsoft.com/office/drawing/2014/main" id="{D29C28E1-5FC5-44D4-AC2F-9E4FA3F57289}"/>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612C9074-E7AF-4853-A1A1-71E2680194E0}"/>
              </a:ext>
            </a:extLst>
          </p:cNvPr>
          <p:cNvSpPr>
            <a:spLocks noGrp="1" noChangeArrowheads="1"/>
          </p:cNvSpPr>
          <p:nvPr>
            <p:ph type="body" idx="1"/>
          </p:nvPr>
        </p:nvSpPr>
        <p:spPr/>
        <p:txBody>
          <a:bodyPr/>
          <a:lstStyle/>
          <a:p>
            <a:pPr eaLnBrk="1" hangingPunct="1">
              <a:defRPr/>
            </a:pPr>
            <a:r>
              <a:rPr lang="en-US" altLang="en-US" dirty="0"/>
              <a:t>E – wellbeing </a:t>
            </a:r>
          </a:p>
          <a:p>
            <a:pPr eaLnBrk="1" hangingPunct="1">
              <a:defRPr/>
            </a:pPr>
            <a:endParaRPr lang="en-US" altLang="en-US" dirty="0"/>
          </a:p>
          <a:p>
            <a:pPr eaLnBrk="1" hangingPunct="1">
              <a:defRPr/>
            </a:pPr>
            <a:r>
              <a:rPr lang="en-US" altLang="en-US" dirty="0"/>
              <a:t>Health and wellbeing – </a:t>
            </a:r>
            <a:r>
              <a:rPr lang="en-US" altLang="en-US" dirty="0" err="1"/>
              <a:t>childs</a:t>
            </a:r>
            <a:r>
              <a:rPr lang="en-US" altLang="en-US" dirty="0"/>
              <a:t> development of their own personal skills and exploring how to keep our bodies healthy. </a:t>
            </a:r>
          </a:p>
          <a:p>
            <a:pPr eaLnBrk="1" hangingPunct="1">
              <a:defRPr/>
            </a:pPr>
            <a:endParaRPr lang="en-US" altLang="en-US" dirty="0"/>
          </a:p>
          <a:p>
            <a:pPr eaLnBrk="1" hangingPunct="1">
              <a:defRPr/>
            </a:pPr>
            <a:r>
              <a:rPr lang="en-US" altLang="en-US" dirty="0"/>
              <a:t>Relationships – here we look at keeping healthy friendships, the importance of being kind and what it means to be part of a family group</a:t>
            </a:r>
          </a:p>
          <a:p>
            <a:pPr eaLnBrk="1" hangingPunct="1">
              <a:defRPr/>
            </a:pPr>
            <a:endParaRPr lang="en-US" altLang="en-US" dirty="0"/>
          </a:p>
          <a:p>
            <a:pPr eaLnBrk="1" hangingPunct="1">
              <a:defRPr/>
            </a:pPr>
            <a:r>
              <a:rPr lang="en-US" altLang="en-US" dirty="0"/>
              <a:t>Living in the wider word – we explore </a:t>
            </a:r>
            <a:r>
              <a:rPr lang="en-US" altLang="en-US" dirty="0" err="1"/>
              <a:t>british</a:t>
            </a:r>
            <a:r>
              <a:rPr lang="en-US" altLang="en-US" dirty="0"/>
              <a:t> values and inclusivity </a:t>
            </a:r>
            <a:endParaRPr lang="en-GB"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DBE56DF-A8EB-4609-AAF4-68529CF75563}" type="slidenum">
              <a:rPr lang="en-US" altLang="en-US" smtClean="0"/>
              <a:pPr>
                <a:defRPr/>
              </a:pPr>
              <a:t>13</a:t>
            </a:fld>
            <a:endParaRPr lang="en-US" altLang="en-US"/>
          </a:p>
        </p:txBody>
      </p:sp>
    </p:spTree>
    <p:extLst>
      <p:ext uri="{BB962C8B-B14F-4D97-AF65-F5344CB8AC3E}">
        <p14:creationId xmlns:p14="http://schemas.microsoft.com/office/powerpoint/2010/main" val="1274396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9CF64A69-9B3C-43E9-85B6-965C560CF5A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9CBE91D-590C-46D2-BBF3-76AB5BE1E48A}" type="slidenum">
              <a:rPr lang="en-US" altLang="en-US" smtClean="0"/>
              <a:pPr/>
              <a:t>14</a:t>
            </a:fld>
            <a:endParaRPr lang="en-US" altLang="en-US"/>
          </a:p>
        </p:txBody>
      </p:sp>
      <p:sp>
        <p:nvSpPr>
          <p:cNvPr id="53251" name="Rectangle 2">
            <a:extLst>
              <a:ext uri="{FF2B5EF4-FFF2-40B4-BE49-F238E27FC236}">
                <a16:creationId xmlns:a16="http://schemas.microsoft.com/office/drawing/2014/main" id="{5E10A55D-B58E-485B-863E-5454EDE0952F}"/>
              </a:ext>
            </a:extLst>
          </p:cNvPr>
          <p:cNvSpPr>
            <a:spLocks noGrp="1" noRot="1" noChangeAspect="1" noChangeArrowheads="1" noTextEdit="1"/>
          </p:cNvSpPr>
          <p:nvPr>
            <p:ph type="sldImg"/>
          </p:nvPr>
        </p:nvSpPr>
        <p:spPr>
          <a:solidFill>
            <a:srgbClr val="FFFFFF"/>
          </a:solidFill>
          <a:ln/>
        </p:spPr>
      </p:sp>
      <p:sp>
        <p:nvSpPr>
          <p:cNvPr id="53252" name="Rectangle 3">
            <a:extLst>
              <a:ext uri="{FF2B5EF4-FFF2-40B4-BE49-F238E27FC236}">
                <a16:creationId xmlns:a16="http://schemas.microsoft.com/office/drawing/2014/main" id="{D933E207-272B-462F-8502-A2006B9958BD}"/>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rPr>
              <a:t>We have an open door policy if you ever feel like you need to speak to a member of staff about your child.</a:t>
            </a:r>
          </a:p>
          <a:p>
            <a:pPr eaLnBrk="1" hangingPunct="1"/>
            <a:r>
              <a:rPr lang="en-US" altLang="en-US" dirty="0">
                <a:latin typeface="Arial" panose="020B0604020202020204" pitchFamily="34" charset="0"/>
              </a:rPr>
              <a:t>You can email or ring the school office and all messages will be passed onto us, we will get back to you as soon as we can to help.  </a:t>
            </a:r>
            <a:endParaRPr lang="en-GB" altLang="en-US" dirty="0">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90E9170B-C2BE-4FEA-A0E5-141E0E1703E2}"/>
              </a:ext>
            </a:extLst>
          </p:cNvPr>
          <p:cNvSpPr txBox="1">
            <a:spLocks noGrp="1" noChangeArrowheads="1"/>
          </p:cNvSpPr>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5026C066-AE58-4116-B5DF-F74DD9307A35}" type="slidenum">
              <a:rPr lang="en-US" altLang="en-US" sz="1200"/>
              <a:pPr algn="r" eaLnBrk="1" hangingPunct="1"/>
              <a:t>15</a:t>
            </a:fld>
            <a:endParaRPr lang="en-US" altLang="en-US" sz="1200"/>
          </a:p>
        </p:txBody>
      </p:sp>
      <p:sp>
        <p:nvSpPr>
          <p:cNvPr id="55299" name="Rectangle 2">
            <a:extLst>
              <a:ext uri="{FF2B5EF4-FFF2-40B4-BE49-F238E27FC236}">
                <a16:creationId xmlns:a16="http://schemas.microsoft.com/office/drawing/2014/main" id="{471C1A3A-AEEA-4B35-B3D8-5C06A55A1BDA}"/>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0D89D2C8-6FA9-4B10-900F-7F2C869BA25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dirty="0" err="1">
                <a:latin typeface="Arial" panose="020B0604020202020204" pitchFamily="34" charset="0"/>
              </a:rPr>
              <a:t>NumBots</a:t>
            </a:r>
            <a:r>
              <a:rPr lang="en-GB" altLang="en-US" dirty="0">
                <a:latin typeface="Arial" panose="020B0604020202020204" pitchFamily="34" charset="0"/>
              </a:rPr>
              <a:t>- helps with fluency in mathematics skills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KON class currently doing dance on a </a:t>
            </a:r>
            <a:r>
              <a:rPr lang="en-US" altLang="en-US" dirty="0" err="1">
                <a:latin typeface="Arial" panose="020B0604020202020204" pitchFamily="34" charset="0"/>
              </a:rPr>
              <a:t>wednesday</a:t>
            </a:r>
            <a:r>
              <a:rPr lang="en-US" altLang="en-US" dirty="0">
                <a:latin typeface="Arial" panose="020B0604020202020204" pitchFamily="34" charset="0"/>
              </a:rPr>
              <a:t> morning this half term and will change to ED class next half term in addition to the 2 PE lessons per week. </a:t>
            </a:r>
            <a:endParaRPr lang="en-GB" altLang="en-US" dirty="0">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18E41654-595D-43CB-8088-9EBF468BB2B3}"/>
              </a:ext>
            </a:extLst>
          </p:cNvPr>
          <p:cNvSpPr txBox="1">
            <a:spLocks noGrp="1" noChangeArrowheads="1"/>
          </p:cNvSpPr>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981AB6BE-889B-4EB8-A75B-7F9107231860}" type="slidenum">
              <a:rPr lang="en-US" altLang="en-US" sz="1200"/>
              <a:pPr algn="r" eaLnBrk="1" hangingPunct="1"/>
              <a:t>16</a:t>
            </a:fld>
            <a:endParaRPr lang="en-US" altLang="en-US" sz="1200"/>
          </a:p>
        </p:txBody>
      </p:sp>
      <p:sp>
        <p:nvSpPr>
          <p:cNvPr id="62467" name="Rectangle 2">
            <a:extLst>
              <a:ext uri="{FF2B5EF4-FFF2-40B4-BE49-F238E27FC236}">
                <a16:creationId xmlns:a16="http://schemas.microsoft.com/office/drawing/2014/main" id="{4A477124-27DF-4977-A727-C15EA8EC1E9A}"/>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5C4AEE71-D524-4426-8DBD-A143B16B0D4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rPr>
              <a:t>Reminder – children are spoken to and reminded about how they should be behaving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Caution – second reminder with sometimes the child being moved seats / space on carpet to support them in their behaviour</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Talk – a child will be spoken to 1:1 with a teacher and given a further reminder of expectations</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Time Out – a child will have time out of class to reflect on their choices. We employ a restorative approach where we discuss behaviour choices and what could be done better next time.</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Parents – if these steps haven’t worked, our final step would be to speak to parents about your </a:t>
            </a:r>
            <a:r>
              <a:rPr lang="en-US" altLang="en-US" dirty="0" err="1">
                <a:latin typeface="Arial" panose="020B0604020202020204" pitchFamily="34" charset="0"/>
              </a:rPr>
              <a:t>childs</a:t>
            </a:r>
            <a:r>
              <a:rPr lang="en-US" altLang="en-US" dirty="0">
                <a:latin typeface="Arial" panose="020B0604020202020204" pitchFamily="34" charset="0"/>
              </a:rPr>
              <a:t> behaviour.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Children are rewarded for their good behaviour and attitude to learning through stickers and house points. </a:t>
            </a:r>
            <a:endParaRPr lang="en-GB" altLang="en-US" dirty="0">
              <a:latin typeface="Arial" panose="020B0604020202020204" pitchFamily="34" charset="0"/>
            </a:endParaRPr>
          </a:p>
        </p:txBody>
      </p:sp>
    </p:spTree>
    <p:extLst>
      <p:ext uri="{BB962C8B-B14F-4D97-AF65-F5344CB8AC3E}">
        <p14:creationId xmlns:p14="http://schemas.microsoft.com/office/powerpoint/2010/main" val="854463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B34E1289-B9FC-43C4-AC64-0FAC068C1DAE}"/>
              </a:ext>
            </a:extLst>
          </p:cNvPr>
          <p:cNvSpPr txBox="1">
            <a:spLocks noGrp="1" noChangeArrowheads="1"/>
          </p:cNvSpPr>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50E9CB68-6216-4CFB-8610-7F96A20482D0}" type="slidenum">
              <a:rPr lang="en-US" altLang="en-US" sz="1200"/>
              <a:pPr algn="r" eaLnBrk="1" hangingPunct="1"/>
              <a:t>17</a:t>
            </a:fld>
            <a:endParaRPr lang="en-US" altLang="en-US" sz="1200"/>
          </a:p>
        </p:txBody>
      </p:sp>
      <p:sp>
        <p:nvSpPr>
          <p:cNvPr id="64515" name="Rectangle 2">
            <a:extLst>
              <a:ext uri="{FF2B5EF4-FFF2-40B4-BE49-F238E27FC236}">
                <a16:creationId xmlns:a16="http://schemas.microsoft.com/office/drawing/2014/main" id="{8EFE3BA7-C791-4C5D-A0C7-C3F274AD4FFC}"/>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D240D58C-1A11-486A-B24F-B184D8B3BA5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0106E705-20CC-4DFE-A72A-9050CF4295C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6B30A22-2D50-4CC0-8D19-FF2AB7D095C6}" type="slidenum">
              <a:rPr lang="en-US" altLang="en-US" smtClean="0"/>
              <a:pPr/>
              <a:t>2</a:t>
            </a:fld>
            <a:endParaRPr lang="en-US" altLang="en-US"/>
          </a:p>
        </p:txBody>
      </p:sp>
      <p:sp>
        <p:nvSpPr>
          <p:cNvPr id="20483" name="Rectangle 2">
            <a:extLst>
              <a:ext uri="{FF2B5EF4-FFF2-40B4-BE49-F238E27FC236}">
                <a16:creationId xmlns:a16="http://schemas.microsoft.com/office/drawing/2014/main" id="{A4B7783C-2EB2-47F5-9BE8-307B66485BE1}"/>
              </a:ext>
            </a:extLst>
          </p:cNvPr>
          <p:cNvSpPr>
            <a:spLocks noGrp="1" noRot="1" noChangeAspect="1" noChangeArrowheads="1" noTextEdit="1"/>
          </p:cNvSpPr>
          <p:nvPr>
            <p:ph type="sldImg"/>
          </p:nvPr>
        </p:nvSpPr>
        <p:spPr>
          <a:solidFill>
            <a:srgbClr val="FFFFFF"/>
          </a:solidFill>
          <a:ln/>
        </p:spPr>
      </p:sp>
      <p:sp>
        <p:nvSpPr>
          <p:cNvPr id="20484" name="Rectangle 3">
            <a:extLst>
              <a:ext uri="{FF2B5EF4-FFF2-40B4-BE49-F238E27FC236}">
                <a16:creationId xmlns:a16="http://schemas.microsoft.com/office/drawing/2014/main" id="{1DB02D03-B42D-40AA-8152-8F5A3432414F}"/>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CC0B94DB-32B5-4323-B179-A164D931B2CC}"/>
              </a:ext>
            </a:extLst>
          </p:cNvPr>
          <p:cNvSpPr txBox="1">
            <a:spLocks noGrp="1" noChangeArrowheads="1"/>
          </p:cNvSpPr>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C1DEC6FC-896E-4355-927C-FB2A9EE99E2F}" type="slidenum">
              <a:rPr lang="en-US" altLang="en-US" sz="1200"/>
              <a:pPr algn="r" eaLnBrk="1" hangingPunct="1"/>
              <a:t>3</a:t>
            </a:fld>
            <a:endParaRPr lang="en-US" altLang="en-US" sz="1200"/>
          </a:p>
        </p:txBody>
      </p:sp>
      <p:sp>
        <p:nvSpPr>
          <p:cNvPr id="22531" name="Rectangle 2">
            <a:extLst>
              <a:ext uri="{FF2B5EF4-FFF2-40B4-BE49-F238E27FC236}">
                <a16:creationId xmlns:a16="http://schemas.microsoft.com/office/drawing/2014/main" id="{018CEEEF-60D0-4393-B8F3-21F99BA5F196}"/>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67A615A7-860B-43EA-B1CE-386DFFA8E46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3919DA93-1095-49BD-8337-6B73B17842C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9382EE2-D6ED-4CE3-91E1-42B930C89334}" type="slidenum">
              <a:rPr lang="en-US" altLang="en-US" smtClean="0"/>
              <a:pPr/>
              <a:t>4</a:t>
            </a:fld>
            <a:endParaRPr lang="en-US" altLang="en-US"/>
          </a:p>
        </p:txBody>
      </p:sp>
      <p:sp>
        <p:nvSpPr>
          <p:cNvPr id="24579" name="Rectangle 2">
            <a:extLst>
              <a:ext uri="{FF2B5EF4-FFF2-40B4-BE49-F238E27FC236}">
                <a16:creationId xmlns:a16="http://schemas.microsoft.com/office/drawing/2014/main" id="{680A3F66-020E-45A3-AE8B-41B76AE0CA29}"/>
              </a:ext>
            </a:extLst>
          </p:cNvPr>
          <p:cNvSpPr>
            <a:spLocks noGrp="1" noRot="1" noChangeAspect="1" noChangeArrowheads="1" noTextEdit="1"/>
          </p:cNvSpPr>
          <p:nvPr>
            <p:ph type="sldImg"/>
          </p:nvPr>
        </p:nvSpPr>
        <p:spPr>
          <a:solidFill>
            <a:srgbClr val="FFFFFF"/>
          </a:solidFill>
          <a:ln/>
        </p:spPr>
      </p:sp>
      <p:sp>
        <p:nvSpPr>
          <p:cNvPr id="24580" name="Rectangle 3">
            <a:extLst>
              <a:ext uri="{FF2B5EF4-FFF2-40B4-BE49-F238E27FC236}">
                <a16:creationId xmlns:a16="http://schemas.microsoft.com/office/drawing/2014/main" id="{C55326B0-A163-4DFE-B81F-2D6635044ED9}"/>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3919DA93-1095-49BD-8337-6B73B17842C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9382EE2-D6ED-4CE3-91E1-42B930C89334}" type="slidenum">
              <a:rPr lang="en-US" altLang="en-US" smtClean="0"/>
              <a:pPr/>
              <a:t>5</a:t>
            </a:fld>
            <a:endParaRPr lang="en-US" altLang="en-US"/>
          </a:p>
        </p:txBody>
      </p:sp>
      <p:sp>
        <p:nvSpPr>
          <p:cNvPr id="24579" name="Rectangle 2">
            <a:extLst>
              <a:ext uri="{FF2B5EF4-FFF2-40B4-BE49-F238E27FC236}">
                <a16:creationId xmlns:a16="http://schemas.microsoft.com/office/drawing/2014/main" id="{680A3F66-020E-45A3-AE8B-41B76AE0CA29}"/>
              </a:ext>
            </a:extLst>
          </p:cNvPr>
          <p:cNvSpPr>
            <a:spLocks noGrp="1" noRot="1" noChangeAspect="1" noChangeArrowheads="1" noTextEdit="1"/>
          </p:cNvSpPr>
          <p:nvPr>
            <p:ph type="sldImg"/>
          </p:nvPr>
        </p:nvSpPr>
        <p:spPr>
          <a:solidFill>
            <a:srgbClr val="FFFFFF"/>
          </a:solidFill>
          <a:ln/>
        </p:spPr>
      </p:sp>
      <p:sp>
        <p:nvSpPr>
          <p:cNvPr id="24580" name="Rectangle 3">
            <a:extLst>
              <a:ext uri="{FF2B5EF4-FFF2-40B4-BE49-F238E27FC236}">
                <a16:creationId xmlns:a16="http://schemas.microsoft.com/office/drawing/2014/main" id="{C55326B0-A163-4DFE-B81F-2D6635044ED9}"/>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011970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CA456C85-EB39-4756-A5ED-E9462684B0F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FA5AB80-BE01-48BB-A381-6A6D5C0FA13B}" type="slidenum">
              <a:rPr lang="en-US" altLang="en-US" smtClean="0"/>
              <a:pPr/>
              <a:t>6</a:t>
            </a:fld>
            <a:endParaRPr lang="en-US" altLang="en-US"/>
          </a:p>
        </p:txBody>
      </p:sp>
      <p:sp>
        <p:nvSpPr>
          <p:cNvPr id="26627" name="Rectangle 2">
            <a:extLst>
              <a:ext uri="{FF2B5EF4-FFF2-40B4-BE49-F238E27FC236}">
                <a16:creationId xmlns:a16="http://schemas.microsoft.com/office/drawing/2014/main" id="{E089C0E1-98E8-4B6F-BA6E-B11FC8F5382D}"/>
              </a:ext>
            </a:extLst>
          </p:cNvPr>
          <p:cNvSpPr>
            <a:spLocks noGrp="1" noRot="1" noChangeAspect="1" noChangeArrowheads="1" noTextEdit="1"/>
          </p:cNvSpPr>
          <p:nvPr>
            <p:ph type="sldImg"/>
          </p:nvPr>
        </p:nvSpPr>
        <p:spPr>
          <a:solidFill>
            <a:srgbClr val="FFFFFF"/>
          </a:solidFill>
          <a:ln/>
        </p:spPr>
      </p:sp>
      <p:sp>
        <p:nvSpPr>
          <p:cNvPr id="26628" name="Rectangle 3">
            <a:extLst>
              <a:ext uri="{FF2B5EF4-FFF2-40B4-BE49-F238E27FC236}">
                <a16:creationId xmlns:a16="http://schemas.microsoft.com/office/drawing/2014/main" id="{89F9703B-737F-4AFB-8B2D-3C3881EE472C}"/>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dirty="0">
                <a:latin typeface="Arial" panose="020B0604020202020204" pitchFamily="34" charset="0"/>
              </a:rPr>
              <a:t>Reading is taught within English and Phonics lessons, as well as one to one reading weekly with a teacher or teaching assistant. </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It is very helpful if children can bring their reading books and reading records into school daily so they can be read with at any point during the week.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2693FF64-B102-46F2-8DB1-B307A4747A8B}"/>
              </a:ext>
            </a:extLst>
          </p:cNvPr>
          <p:cNvSpPr txBox="1">
            <a:spLocks noGrp="1" noChangeArrowheads="1"/>
          </p:cNvSpPr>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495FEE4-BA7C-4FF4-A3F2-B063331B2DFF}" type="slidenum">
              <a:rPr lang="en-US" altLang="en-US" sz="1200"/>
              <a:pPr algn="r" eaLnBrk="1" hangingPunct="1"/>
              <a:t>7</a:t>
            </a:fld>
            <a:endParaRPr lang="en-US" altLang="en-US" sz="1200"/>
          </a:p>
        </p:txBody>
      </p:sp>
      <p:sp>
        <p:nvSpPr>
          <p:cNvPr id="32771" name="Rectangle 2">
            <a:extLst>
              <a:ext uri="{FF2B5EF4-FFF2-40B4-BE49-F238E27FC236}">
                <a16:creationId xmlns:a16="http://schemas.microsoft.com/office/drawing/2014/main" id="{6C543A4F-96A7-4CC6-BD3B-A7ECBA5C87EC}"/>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58D419E2-6A91-443C-91EA-CE38DB98BE9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dirty="0">
                <a:latin typeface="Arial" panose="020B0604020202020204" pitchFamily="34" charset="0"/>
              </a:rPr>
              <a:t>Daily phonics, shared reading in class with comprehension activities, stories before </a:t>
            </a:r>
            <a:r>
              <a:rPr lang="en-GB" altLang="en-US" dirty="0" err="1">
                <a:latin typeface="Arial" panose="020B0604020202020204" pitchFamily="34" charset="0"/>
              </a:rPr>
              <a:t>hometime</a:t>
            </a:r>
            <a:r>
              <a:rPr lang="en-GB" altLang="en-US" dirty="0">
                <a:latin typeface="Arial" panose="020B0604020202020204" pitchFamily="34" charset="0"/>
              </a:rPr>
              <a:t> and home-school reading of levelled books.</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It is very important that children access a range of different texts, our new reading scheme reflects this a range of fiction, non-fiction and classic texts.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3D269924-CFBC-4D26-B061-8B649E43FFCE}"/>
              </a:ext>
            </a:extLst>
          </p:cNvPr>
          <p:cNvSpPr txBox="1">
            <a:spLocks noGrp="1" noChangeArrowheads="1"/>
          </p:cNvSpPr>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AF0D9C8-1718-426A-BACE-42923F302126}" type="slidenum">
              <a:rPr lang="en-US" altLang="en-US" sz="1200"/>
              <a:pPr algn="r" eaLnBrk="1" hangingPunct="1"/>
              <a:t>8</a:t>
            </a:fld>
            <a:endParaRPr lang="en-US" altLang="en-US" sz="1200"/>
          </a:p>
        </p:txBody>
      </p:sp>
      <p:sp>
        <p:nvSpPr>
          <p:cNvPr id="36867" name="Rectangle 2">
            <a:extLst>
              <a:ext uri="{FF2B5EF4-FFF2-40B4-BE49-F238E27FC236}">
                <a16:creationId xmlns:a16="http://schemas.microsoft.com/office/drawing/2014/main" id="{B7F7A1E0-DFF3-465C-A3BF-7AFE1A1C31C1}"/>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F01E9187-428B-4D1C-97BE-A5CF9ADE0FA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dirty="0">
                <a:latin typeface="Arial" panose="020B0604020202020204" pitchFamily="34" charset="0"/>
              </a:rPr>
              <a:t>Encourage and demonstrate segmenting of unfamiliar words rather than just giving them the answer.</a:t>
            </a:r>
          </a:p>
          <a:p>
            <a:pPr eaLnBrk="1" hangingPunct="1"/>
            <a:r>
              <a:rPr lang="en-GB" altLang="en-US" dirty="0">
                <a:latin typeface="Arial" panose="020B0604020202020204" pitchFamily="34" charset="0"/>
              </a:rPr>
              <a:t>Discuss what has happened or might happen in a story to promote comprehension skills.</a:t>
            </a:r>
          </a:p>
          <a:p>
            <a:pPr eaLnBrk="1" hangingPunct="1"/>
            <a:r>
              <a:rPr lang="en-GB" altLang="en-US" dirty="0">
                <a:latin typeface="Arial" panose="020B0604020202020204" pitchFamily="34" charset="0"/>
              </a:rPr>
              <a:t>It is so important that children have the opportunity to read aloud to an adult as much as possible as well as hearing adults read to them, by hearing expressive and fluent reading </a:t>
            </a:r>
            <a:r>
              <a:rPr lang="en-GB" altLang="en-US" dirty="0" err="1">
                <a:latin typeface="Arial" panose="020B0604020202020204" pitchFamily="34" charset="0"/>
              </a:rPr>
              <a:t>chn</a:t>
            </a:r>
            <a:r>
              <a:rPr lang="en-GB" altLang="en-US" dirty="0">
                <a:latin typeface="Arial" panose="020B0604020202020204" pitchFamily="34" charset="0"/>
              </a:rPr>
              <a:t> can pick up new skills in their own reading.</a:t>
            </a:r>
          </a:p>
          <a:p>
            <a:pPr eaLnBrk="1" hangingPunct="1"/>
            <a:r>
              <a:rPr lang="en-GB" altLang="en-US" dirty="0">
                <a:latin typeface="Arial" panose="020B0604020202020204" pitchFamily="34" charset="0"/>
              </a:rPr>
              <a:t>Progression of Reading Skills document on school website, as well as Phonics sound mats for practise of digraph recognition at home or to support identifying graphemes in their reading.</a:t>
            </a:r>
          </a:p>
          <a:p>
            <a:pPr eaLnBrk="1" hangingPunct="1"/>
            <a:r>
              <a:rPr lang="en-US" altLang="en-US" dirty="0">
                <a:latin typeface="Arial" panose="020B0604020202020204" pitchFamily="34" charset="0"/>
              </a:rPr>
              <a:t>Children should be encouraged to follow the words of a book with their finger </a:t>
            </a:r>
          </a:p>
          <a:p>
            <a:pPr eaLnBrk="1" hangingPunct="1"/>
            <a:endParaRPr lang="en-GB" altLang="en-US" dirty="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282A0C75-7BA0-40EE-9843-28BBA5EA76B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69F7AC1-B539-47BE-BB1E-346C63F89518}" type="slidenum">
              <a:rPr lang="en-US" altLang="en-US" smtClean="0"/>
              <a:pPr/>
              <a:t>9</a:t>
            </a:fld>
            <a:endParaRPr lang="en-US" altLang="en-US"/>
          </a:p>
        </p:txBody>
      </p:sp>
      <p:sp>
        <p:nvSpPr>
          <p:cNvPr id="28675" name="Rectangle 2">
            <a:extLst>
              <a:ext uri="{FF2B5EF4-FFF2-40B4-BE49-F238E27FC236}">
                <a16:creationId xmlns:a16="http://schemas.microsoft.com/office/drawing/2014/main" id="{AF64B426-3F2F-42A3-924C-BF3B0829F5EC}"/>
              </a:ext>
            </a:extLst>
          </p:cNvPr>
          <p:cNvSpPr>
            <a:spLocks noGrp="1" noRot="1" noChangeAspect="1" noChangeArrowheads="1" noTextEdit="1"/>
          </p:cNvSpPr>
          <p:nvPr>
            <p:ph type="sldImg"/>
          </p:nvPr>
        </p:nvSpPr>
        <p:spPr>
          <a:solidFill>
            <a:srgbClr val="FFFFFF"/>
          </a:solidFill>
          <a:ln/>
        </p:spPr>
      </p:sp>
      <p:sp>
        <p:nvSpPr>
          <p:cNvPr id="28676" name="Rectangle 3">
            <a:extLst>
              <a:ext uri="{FF2B5EF4-FFF2-40B4-BE49-F238E27FC236}">
                <a16:creationId xmlns:a16="http://schemas.microsoft.com/office/drawing/2014/main" id="{FF43E819-83F9-445D-BDE3-4DBADCB570A9}"/>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GB" altLang="en-US" dirty="0">
                <a:latin typeface="Arial" panose="020B0604020202020204" pitchFamily="34" charset="0"/>
              </a:rPr>
              <a:t>Use of phonics to form words is the foundation of Year 1 writing. We encourage say it, sound it, write it to tackle new words. </a:t>
            </a:r>
          </a:p>
          <a:p>
            <a:pPr eaLnBrk="1" hangingPunct="1"/>
            <a:r>
              <a:rPr lang="en-GB" altLang="en-US" dirty="0">
                <a:latin typeface="Arial" panose="020B0604020202020204" pitchFamily="34" charset="0"/>
              </a:rPr>
              <a:t>CEW are learnt, practised and revisited in phonics lessons and available on display in class.</a:t>
            </a:r>
          </a:p>
          <a:p>
            <a:pPr eaLnBrk="1" hangingPunct="1"/>
            <a:r>
              <a:rPr lang="en-US" altLang="en-US" dirty="0">
                <a:latin typeface="Arial" panose="020B0604020202020204" pitchFamily="34" charset="0"/>
              </a:rPr>
              <a:t>Please don’t worry if your child is reversing letters and numbers, this is very common in year 1 as they are learning new skills and sounds daily that they forget letter and number formation. </a:t>
            </a:r>
            <a:endParaRPr lang="en-GB" altLang="en-US" dirty="0">
              <a:latin typeface="Arial" panose="020B0604020202020204" pitchFamily="34" charset="0"/>
            </a:endParaRPr>
          </a:p>
          <a:p>
            <a:pPr eaLnBrk="1" hangingPunct="1"/>
            <a:r>
              <a:rPr lang="en-GB" altLang="en-US" dirty="0">
                <a:latin typeface="Arial" panose="020B0604020202020204" pitchFamily="34" charset="0"/>
              </a:rPr>
              <a:t>We start from dictating sentences for the </a:t>
            </a:r>
            <a:r>
              <a:rPr lang="en-GB" altLang="en-US" dirty="0" err="1">
                <a:latin typeface="Arial" panose="020B0604020202020204" pitchFamily="34" charset="0"/>
              </a:rPr>
              <a:t>chn</a:t>
            </a:r>
            <a:r>
              <a:rPr lang="en-GB" altLang="en-US" dirty="0">
                <a:latin typeface="Arial" panose="020B0604020202020204" pitchFamily="34" charset="0"/>
              </a:rPr>
              <a:t> to write, then building their own sentences (counting out the words in their sentence and reciting it to writing it down). Eventually </a:t>
            </a:r>
            <a:r>
              <a:rPr lang="en-GB" altLang="en-US" dirty="0" err="1">
                <a:latin typeface="Arial" panose="020B0604020202020204" pitchFamily="34" charset="0"/>
              </a:rPr>
              <a:t>chn</a:t>
            </a:r>
            <a:r>
              <a:rPr lang="en-GB" altLang="en-US" dirty="0">
                <a:latin typeface="Arial" panose="020B0604020202020204" pitchFamily="34" charset="0"/>
              </a:rPr>
              <a:t> will confidently sequence sentences together to form short narratives. </a:t>
            </a:r>
          </a:p>
          <a:p>
            <a:pPr eaLnBrk="1" hangingPunct="1"/>
            <a:r>
              <a:rPr lang="en-GB" altLang="en-US" dirty="0">
                <a:latin typeface="Arial" panose="020B0604020202020204" pitchFamily="34" charset="0"/>
              </a:rPr>
              <a:t>By the end of the year </a:t>
            </a:r>
            <a:r>
              <a:rPr lang="en-GB" altLang="en-US" dirty="0" err="1">
                <a:latin typeface="Arial" panose="020B0604020202020204" pitchFamily="34" charset="0"/>
              </a:rPr>
              <a:t>chn</a:t>
            </a:r>
            <a:r>
              <a:rPr lang="en-GB" altLang="en-US" dirty="0">
                <a:latin typeface="Arial" panose="020B0604020202020204" pitchFamily="34" charset="0"/>
              </a:rPr>
              <a:t> will be able to use capital letters and full stops in sentences, as well as understanding why a writer uses these and commas, question marks and exclamation marks. end of year expectations on website.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9FF37646-D01B-4F38-B129-A3DDC9C6D66F}"/>
              </a:ext>
            </a:extLst>
          </p:cNvPr>
          <p:cNvGrpSpPr>
            <a:grpSpLocks/>
          </p:cNvGrpSpPr>
          <p:nvPr/>
        </p:nvGrpSpPr>
        <p:grpSpPr bwMode="auto">
          <a:xfrm>
            <a:off x="0" y="927100"/>
            <a:ext cx="8991600" cy="4495800"/>
            <a:chOff x="0" y="584"/>
            <a:chExt cx="5664" cy="2832"/>
          </a:xfrm>
        </p:grpSpPr>
        <p:sp>
          <p:nvSpPr>
            <p:cNvPr id="5" name="AutoShape 3">
              <a:extLst>
                <a:ext uri="{FF2B5EF4-FFF2-40B4-BE49-F238E27FC236}">
                  <a16:creationId xmlns:a16="http://schemas.microsoft.com/office/drawing/2014/main" id="{E12C7D5F-232C-4559-941F-2F9384604721}"/>
                </a:ext>
              </a:extLst>
            </p:cNvPr>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GB" altLang="en-US" sz="2400">
                <a:latin typeface="Times New Roman" pitchFamily="18" charset="0"/>
              </a:endParaRPr>
            </a:p>
          </p:txBody>
        </p:sp>
        <p:sp>
          <p:nvSpPr>
            <p:cNvPr id="6" name="Rectangle 4">
              <a:extLst>
                <a:ext uri="{FF2B5EF4-FFF2-40B4-BE49-F238E27FC236}">
                  <a16:creationId xmlns:a16="http://schemas.microsoft.com/office/drawing/2014/main" id="{4D92091D-2F26-4E5C-AE2B-D3F30C307354}"/>
                </a:ext>
              </a:extLst>
            </p:cNvPr>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GB" altLang="en-US" sz="2400">
                <a:latin typeface="Times New Roman" pitchFamily="18" charset="0"/>
              </a:endParaRPr>
            </a:p>
          </p:txBody>
        </p:sp>
        <p:sp>
          <p:nvSpPr>
            <p:cNvPr id="7" name="AutoShape 5">
              <a:extLst>
                <a:ext uri="{FF2B5EF4-FFF2-40B4-BE49-F238E27FC236}">
                  <a16:creationId xmlns:a16="http://schemas.microsoft.com/office/drawing/2014/main" id="{BF78F2B9-10EF-4119-83ED-31DE2FF3C96B}"/>
                </a:ext>
              </a:extLst>
            </p:cNvPr>
            <p:cNvSpPr>
              <a:spLocks noChangeArrowheads="1"/>
            </p:cNvSpPr>
            <p:nvPr userDrawn="1"/>
          </p:nvSpPr>
          <p:spPr bwMode="blackWhite">
            <a:xfrm>
              <a:off x="0" y="872"/>
              <a:ext cx="5664" cy="1152"/>
            </a:xfrm>
            <a:custGeom>
              <a:avLst/>
              <a:gdLst>
                <a:gd name="T0" fmla="*/ 0 w 4917"/>
                <a:gd name="T1" fmla="*/ 0 h 1000"/>
                <a:gd name="T2" fmla="*/ 1741123 w 4917"/>
                <a:gd name="T3" fmla="*/ 0 h 1000"/>
                <a:gd name="T4" fmla="*/ 1938721 w 4917"/>
                <a:gd name="T5" fmla="*/ 40226 h 1000"/>
                <a:gd name="T6" fmla="*/ 1741552 w 4917"/>
                <a:gd name="T7" fmla="*/ 80317 h 1000"/>
                <a:gd name="T8" fmla="*/ 0 w 4917"/>
                <a:gd name="T9" fmla="*/ 80317 h 1000"/>
                <a:gd name="T10" fmla="*/ 0 60000 65536"/>
                <a:gd name="T11" fmla="*/ 0 60000 65536"/>
                <a:gd name="T12" fmla="*/ 0 60000 65536"/>
                <a:gd name="T13" fmla="*/ 0 60000 65536"/>
                <a:gd name="T14" fmla="*/ 0 60000 65536"/>
                <a:gd name="T15" fmla="*/ 0 w 4917"/>
                <a:gd name="T16" fmla="*/ 0 h 1000"/>
                <a:gd name="T17" fmla="*/ 2459 w 4917"/>
                <a:gd name="T18" fmla="*/ 1000 h 1000"/>
              </a:gdLst>
              <a:ahLst/>
              <a:cxnLst>
                <a:cxn ang="T10">
                  <a:pos x="T0" y="T1"/>
                </a:cxn>
                <a:cxn ang="T11">
                  <a:pos x="T2" y="T3"/>
                </a:cxn>
                <a:cxn ang="T12">
                  <a:pos x="T4" y="T5"/>
                </a:cxn>
                <a:cxn ang="T13">
                  <a:pos x="T6" y="T7"/>
                </a:cxn>
                <a:cxn ang="T14">
                  <a:pos x="T8" y="T9"/>
                </a:cxn>
              </a:cxnLst>
              <a:rect l="T15" t="T16" r="T17" b="T18"/>
              <a:pathLst>
                <a:path w="4917" h="1000">
                  <a:moveTo>
                    <a:pt x="0" y="0"/>
                  </a:moveTo>
                  <a:lnTo>
                    <a:pt x="4416" y="0"/>
                  </a:lnTo>
                  <a:cubicBezTo>
                    <a:pt x="4693" y="0"/>
                    <a:pt x="4917" y="223"/>
                    <a:pt x="4917" y="500"/>
                  </a:cubicBezTo>
                  <a:cubicBezTo>
                    <a:pt x="4917" y="776"/>
                    <a:pt x="4693" y="999"/>
                    <a:pt x="4417"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8" name="Line 6">
              <a:extLst>
                <a:ext uri="{FF2B5EF4-FFF2-40B4-BE49-F238E27FC236}">
                  <a16:creationId xmlns:a16="http://schemas.microsoft.com/office/drawing/2014/main" id="{83FE0A04-5748-4303-895E-A4C1FB72E5CE}"/>
                </a:ext>
              </a:extLst>
            </p:cNvPr>
            <p:cNvSpPr>
              <a:spLocks noChangeShapeType="1"/>
            </p:cNvSpPr>
            <p:nvPr userDrawn="1"/>
          </p:nvSpPr>
          <p:spPr bwMode="auto">
            <a:xfrm>
              <a:off x="0" y="1928"/>
              <a:ext cx="5232"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51207" name="Rectangle 7"/>
          <p:cNvSpPr>
            <a:spLocks noGrp="1" noChangeArrowheads="1"/>
          </p:cNvSpPr>
          <p:nvPr>
            <p:ph type="ctrTitle"/>
          </p:nvPr>
        </p:nvSpPr>
        <p:spPr>
          <a:xfrm>
            <a:off x="228600" y="1427163"/>
            <a:ext cx="8077200" cy="1609725"/>
          </a:xfrm>
        </p:spPr>
        <p:txBody>
          <a:bodyPr/>
          <a:lstStyle>
            <a:lvl1pPr>
              <a:defRPr sz="4600"/>
            </a:lvl1pPr>
          </a:lstStyle>
          <a:p>
            <a:pPr lvl="0"/>
            <a:r>
              <a:rPr lang="en-US" noProof="0"/>
              <a:t>Click to edit Master title style</a:t>
            </a:r>
          </a:p>
        </p:txBody>
      </p:sp>
      <p:sp>
        <p:nvSpPr>
          <p:cNvPr id="51208"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pPr lvl="0"/>
            <a:r>
              <a:rPr lang="en-US" noProof="0"/>
              <a:t>Click to edit Master subtitle style</a:t>
            </a:r>
          </a:p>
        </p:txBody>
      </p:sp>
      <p:sp>
        <p:nvSpPr>
          <p:cNvPr id="9" name="Rectangle 9">
            <a:extLst>
              <a:ext uri="{FF2B5EF4-FFF2-40B4-BE49-F238E27FC236}">
                <a16:creationId xmlns:a16="http://schemas.microsoft.com/office/drawing/2014/main" id="{BD5C5AC1-D7E5-48CC-8E05-0F1927379798}"/>
              </a:ext>
            </a:extLst>
          </p:cNvPr>
          <p:cNvSpPr>
            <a:spLocks noGrp="1" noChangeArrowheads="1"/>
          </p:cNvSpPr>
          <p:nvPr>
            <p:ph type="dt" sz="half" idx="10"/>
          </p:nvPr>
        </p:nvSpPr>
        <p:spPr>
          <a:xfrm>
            <a:off x="457200" y="6248400"/>
            <a:ext cx="2133600" cy="471488"/>
          </a:xfrm>
        </p:spPr>
        <p:txBody>
          <a:bodyPr/>
          <a:lstStyle>
            <a:lvl1pPr>
              <a:defRPr/>
            </a:lvl1pPr>
          </a:lstStyle>
          <a:p>
            <a:pPr>
              <a:defRPr/>
            </a:pPr>
            <a:endParaRPr lang="en-US"/>
          </a:p>
        </p:txBody>
      </p:sp>
      <p:sp>
        <p:nvSpPr>
          <p:cNvPr id="10" name="Rectangle 10">
            <a:extLst>
              <a:ext uri="{FF2B5EF4-FFF2-40B4-BE49-F238E27FC236}">
                <a16:creationId xmlns:a16="http://schemas.microsoft.com/office/drawing/2014/main" id="{0399C79F-A25B-48BD-A568-B185F90F811A}"/>
              </a:ext>
            </a:extLst>
          </p:cNvPr>
          <p:cNvSpPr>
            <a:spLocks noGrp="1" noChangeArrowheads="1"/>
          </p:cNvSpPr>
          <p:nvPr>
            <p:ph type="ftr" sz="quarter" idx="11"/>
          </p:nvPr>
        </p:nvSpPr>
        <p:spPr>
          <a:xfrm>
            <a:off x="3124200" y="6253163"/>
            <a:ext cx="2895600" cy="457200"/>
          </a:xfrm>
        </p:spPr>
        <p:txBody>
          <a:bodyPr/>
          <a:lstStyle>
            <a:lvl1pPr>
              <a:defRPr/>
            </a:lvl1pPr>
          </a:lstStyle>
          <a:p>
            <a:pPr>
              <a:defRPr/>
            </a:pPr>
            <a:endParaRPr lang="en-US"/>
          </a:p>
        </p:txBody>
      </p:sp>
      <p:sp>
        <p:nvSpPr>
          <p:cNvPr id="11" name="Rectangle 11">
            <a:extLst>
              <a:ext uri="{FF2B5EF4-FFF2-40B4-BE49-F238E27FC236}">
                <a16:creationId xmlns:a16="http://schemas.microsoft.com/office/drawing/2014/main" id="{E24A822B-2B26-47F4-9B2F-EC4FEA1B5A75}"/>
              </a:ext>
            </a:extLst>
          </p:cNvPr>
          <p:cNvSpPr>
            <a:spLocks noGrp="1" noChangeArrowheads="1"/>
          </p:cNvSpPr>
          <p:nvPr>
            <p:ph type="sldNum" sz="quarter" idx="12"/>
          </p:nvPr>
        </p:nvSpPr>
        <p:spPr>
          <a:xfrm>
            <a:off x="6553200" y="6248400"/>
            <a:ext cx="2133600" cy="471488"/>
          </a:xfrm>
        </p:spPr>
        <p:txBody>
          <a:bodyPr/>
          <a:lstStyle>
            <a:lvl1pPr>
              <a:defRPr/>
            </a:lvl1pPr>
          </a:lstStyle>
          <a:p>
            <a:pPr>
              <a:defRPr/>
            </a:pPr>
            <a:fld id="{DCA49753-F089-4A8D-BF69-7D5CBCF3FC0B}" type="slidenum">
              <a:rPr lang="en-US" altLang="en-US"/>
              <a:pPr>
                <a:defRPr/>
              </a:pPr>
              <a:t>‹#›</a:t>
            </a:fld>
            <a:endParaRPr lang="en-US" altLang="en-US"/>
          </a:p>
        </p:txBody>
      </p:sp>
    </p:spTree>
    <p:extLst>
      <p:ext uri="{BB962C8B-B14F-4D97-AF65-F5344CB8AC3E}">
        <p14:creationId xmlns:p14="http://schemas.microsoft.com/office/powerpoint/2010/main" val="2771437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06294071-A3C5-4C7E-922C-B201A47B976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A5923F13-A8BC-4F92-B600-F98233AA36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B75F87B6-9100-432A-8B79-4460E91251F2}"/>
              </a:ext>
            </a:extLst>
          </p:cNvPr>
          <p:cNvSpPr>
            <a:spLocks noGrp="1" noChangeArrowheads="1"/>
          </p:cNvSpPr>
          <p:nvPr>
            <p:ph type="sldNum" sz="quarter" idx="12"/>
          </p:nvPr>
        </p:nvSpPr>
        <p:spPr>
          <a:ln/>
        </p:spPr>
        <p:txBody>
          <a:bodyPr/>
          <a:lstStyle>
            <a:lvl1pPr>
              <a:defRPr/>
            </a:lvl1pPr>
          </a:lstStyle>
          <a:p>
            <a:pPr>
              <a:defRPr/>
            </a:pPr>
            <a:fld id="{7C81819D-55C5-4CA6-8FF6-B72C34595410}" type="slidenum">
              <a:rPr lang="en-US" altLang="en-US"/>
              <a:pPr>
                <a:defRPr/>
              </a:pPr>
              <a:t>‹#›</a:t>
            </a:fld>
            <a:endParaRPr lang="en-US" altLang="en-US"/>
          </a:p>
        </p:txBody>
      </p:sp>
    </p:spTree>
    <p:extLst>
      <p:ext uri="{BB962C8B-B14F-4D97-AF65-F5344CB8AC3E}">
        <p14:creationId xmlns:p14="http://schemas.microsoft.com/office/powerpoint/2010/main" val="791107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228600"/>
            <a:ext cx="2084387" cy="5791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95263" y="228600"/>
            <a:ext cx="61023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5E6807E7-5F07-4570-A9B1-5D4EDFBFD4D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403AD61C-7CF7-4136-A8FF-5425FC5A5E3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979F9E8B-F3BA-41AF-A997-5B3586999034}"/>
              </a:ext>
            </a:extLst>
          </p:cNvPr>
          <p:cNvSpPr>
            <a:spLocks noGrp="1" noChangeArrowheads="1"/>
          </p:cNvSpPr>
          <p:nvPr>
            <p:ph type="sldNum" sz="quarter" idx="12"/>
          </p:nvPr>
        </p:nvSpPr>
        <p:spPr>
          <a:ln/>
        </p:spPr>
        <p:txBody>
          <a:bodyPr/>
          <a:lstStyle>
            <a:lvl1pPr>
              <a:defRPr/>
            </a:lvl1pPr>
          </a:lstStyle>
          <a:p>
            <a:pPr>
              <a:defRPr/>
            </a:pPr>
            <a:fld id="{5FAE0F6E-A61D-464F-A865-820FBE497145}" type="slidenum">
              <a:rPr lang="en-US" altLang="en-US"/>
              <a:pPr>
                <a:defRPr/>
              </a:pPr>
              <a:t>‹#›</a:t>
            </a:fld>
            <a:endParaRPr lang="en-US" altLang="en-US"/>
          </a:p>
        </p:txBody>
      </p:sp>
    </p:spTree>
    <p:extLst>
      <p:ext uri="{BB962C8B-B14F-4D97-AF65-F5344CB8AC3E}">
        <p14:creationId xmlns:p14="http://schemas.microsoft.com/office/powerpoint/2010/main" val="64023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CDDAB71D-D82F-4776-A9FF-2150537DFE9F}"/>
              </a:ext>
            </a:extLst>
          </p:cNvPr>
          <p:cNvGrpSpPr>
            <a:grpSpLocks/>
          </p:cNvGrpSpPr>
          <p:nvPr/>
        </p:nvGrpSpPr>
        <p:grpSpPr bwMode="auto">
          <a:xfrm>
            <a:off x="0" y="927100"/>
            <a:ext cx="8991600" cy="4495800"/>
            <a:chOff x="0" y="584"/>
            <a:chExt cx="5664" cy="2832"/>
          </a:xfrm>
        </p:grpSpPr>
        <p:sp>
          <p:nvSpPr>
            <p:cNvPr id="5" name="AutoShape 3">
              <a:extLst>
                <a:ext uri="{FF2B5EF4-FFF2-40B4-BE49-F238E27FC236}">
                  <a16:creationId xmlns:a16="http://schemas.microsoft.com/office/drawing/2014/main" id="{B5F7C43B-285A-4FF4-B319-4E84512D52B8}"/>
                </a:ext>
              </a:extLst>
            </p:cNvPr>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GB" altLang="en-US" sz="2400">
                <a:solidFill>
                  <a:srgbClr val="000000"/>
                </a:solidFill>
                <a:latin typeface="Times New Roman" pitchFamily="18" charset="0"/>
              </a:endParaRPr>
            </a:p>
          </p:txBody>
        </p:sp>
        <p:sp>
          <p:nvSpPr>
            <p:cNvPr id="6" name="Rectangle 4">
              <a:extLst>
                <a:ext uri="{FF2B5EF4-FFF2-40B4-BE49-F238E27FC236}">
                  <a16:creationId xmlns:a16="http://schemas.microsoft.com/office/drawing/2014/main" id="{16E914CD-4C92-4E59-98EE-4116A452B1FB}"/>
                </a:ext>
              </a:extLst>
            </p:cNvPr>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GB" altLang="en-US" sz="2400">
                <a:solidFill>
                  <a:srgbClr val="000000"/>
                </a:solidFill>
                <a:latin typeface="Times New Roman" pitchFamily="18" charset="0"/>
              </a:endParaRPr>
            </a:p>
          </p:txBody>
        </p:sp>
        <p:sp>
          <p:nvSpPr>
            <p:cNvPr id="7" name="AutoShape 5">
              <a:extLst>
                <a:ext uri="{FF2B5EF4-FFF2-40B4-BE49-F238E27FC236}">
                  <a16:creationId xmlns:a16="http://schemas.microsoft.com/office/drawing/2014/main" id="{207813BD-9576-45FB-90BA-5A6F7F947AA8}"/>
                </a:ext>
              </a:extLst>
            </p:cNvPr>
            <p:cNvSpPr>
              <a:spLocks noChangeArrowheads="1"/>
            </p:cNvSpPr>
            <p:nvPr userDrawn="1"/>
          </p:nvSpPr>
          <p:spPr bwMode="blackWhite">
            <a:xfrm>
              <a:off x="0" y="872"/>
              <a:ext cx="5664" cy="1152"/>
            </a:xfrm>
            <a:custGeom>
              <a:avLst/>
              <a:gdLst>
                <a:gd name="T0" fmla="*/ 0 w 4917"/>
                <a:gd name="T1" fmla="*/ 0 h 1000"/>
                <a:gd name="T2" fmla="*/ 1741123 w 4917"/>
                <a:gd name="T3" fmla="*/ 0 h 1000"/>
                <a:gd name="T4" fmla="*/ 1938721 w 4917"/>
                <a:gd name="T5" fmla="*/ 40226 h 1000"/>
                <a:gd name="T6" fmla="*/ 1741552 w 4917"/>
                <a:gd name="T7" fmla="*/ 80317 h 1000"/>
                <a:gd name="T8" fmla="*/ 0 w 4917"/>
                <a:gd name="T9" fmla="*/ 80317 h 1000"/>
                <a:gd name="T10" fmla="*/ 0 60000 65536"/>
                <a:gd name="T11" fmla="*/ 0 60000 65536"/>
                <a:gd name="T12" fmla="*/ 0 60000 65536"/>
                <a:gd name="T13" fmla="*/ 0 60000 65536"/>
                <a:gd name="T14" fmla="*/ 0 60000 65536"/>
                <a:gd name="T15" fmla="*/ 0 w 4917"/>
                <a:gd name="T16" fmla="*/ 0 h 1000"/>
                <a:gd name="T17" fmla="*/ 2459 w 4917"/>
                <a:gd name="T18" fmla="*/ 1000 h 1000"/>
              </a:gdLst>
              <a:ahLst/>
              <a:cxnLst>
                <a:cxn ang="T10">
                  <a:pos x="T0" y="T1"/>
                </a:cxn>
                <a:cxn ang="T11">
                  <a:pos x="T2" y="T3"/>
                </a:cxn>
                <a:cxn ang="T12">
                  <a:pos x="T4" y="T5"/>
                </a:cxn>
                <a:cxn ang="T13">
                  <a:pos x="T6" y="T7"/>
                </a:cxn>
                <a:cxn ang="T14">
                  <a:pos x="T8" y="T9"/>
                </a:cxn>
              </a:cxnLst>
              <a:rect l="T15" t="T16" r="T17" b="T18"/>
              <a:pathLst>
                <a:path w="4917" h="1000">
                  <a:moveTo>
                    <a:pt x="0" y="0"/>
                  </a:moveTo>
                  <a:lnTo>
                    <a:pt x="4416" y="0"/>
                  </a:lnTo>
                  <a:cubicBezTo>
                    <a:pt x="4693" y="0"/>
                    <a:pt x="4917" y="223"/>
                    <a:pt x="4917" y="500"/>
                  </a:cubicBezTo>
                  <a:cubicBezTo>
                    <a:pt x="4917" y="776"/>
                    <a:pt x="4693" y="999"/>
                    <a:pt x="4417"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8" name="Line 6">
              <a:extLst>
                <a:ext uri="{FF2B5EF4-FFF2-40B4-BE49-F238E27FC236}">
                  <a16:creationId xmlns:a16="http://schemas.microsoft.com/office/drawing/2014/main" id="{B06A3150-B46A-468D-9527-1AA0692A01F0}"/>
                </a:ext>
              </a:extLst>
            </p:cNvPr>
            <p:cNvSpPr>
              <a:spLocks noChangeShapeType="1"/>
            </p:cNvSpPr>
            <p:nvPr userDrawn="1"/>
          </p:nvSpPr>
          <p:spPr bwMode="auto">
            <a:xfrm>
              <a:off x="0" y="1928"/>
              <a:ext cx="5232"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51207" name="Rectangle 7"/>
          <p:cNvSpPr>
            <a:spLocks noGrp="1" noChangeArrowheads="1"/>
          </p:cNvSpPr>
          <p:nvPr>
            <p:ph type="ctrTitle"/>
          </p:nvPr>
        </p:nvSpPr>
        <p:spPr>
          <a:xfrm>
            <a:off x="228600" y="1427163"/>
            <a:ext cx="8077200" cy="1609725"/>
          </a:xfrm>
        </p:spPr>
        <p:txBody>
          <a:bodyPr/>
          <a:lstStyle>
            <a:lvl1pPr>
              <a:defRPr sz="4600"/>
            </a:lvl1pPr>
          </a:lstStyle>
          <a:p>
            <a:pPr lvl="0"/>
            <a:r>
              <a:rPr lang="en-US" noProof="0"/>
              <a:t>Click to edit Master title style</a:t>
            </a:r>
          </a:p>
        </p:txBody>
      </p:sp>
      <p:sp>
        <p:nvSpPr>
          <p:cNvPr id="51208"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pPr lvl="0"/>
            <a:r>
              <a:rPr lang="en-US" noProof="0"/>
              <a:t>Click to edit Master subtitle style</a:t>
            </a:r>
          </a:p>
        </p:txBody>
      </p:sp>
      <p:sp>
        <p:nvSpPr>
          <p:cNvPr id="9" name="Rectangle 9">
            <a:extLst>
              <a:ext uri="{FF2B5EF4-FFF2-40B4-BE49-F238E27FC236}">
                <a16:creationId xmlns:a16="http://schemas.microsoft.com/office/drawing/2014/main" id="{3264C4BB-8A2B-4104-BD28-A4A73912AC07}"/>
              </a:ext>
            </a:extLst>
          </p:cNvPr>
          <p:cNvSpPr>
            <a:spLocks noGrp="1" noChangeArrowheads="1"/>
          </p:cNvSpPr>
          <p:nvPr>
            <p:ph type="dt" sz="half" idx="10"/>
          </p:nvPr>
        </p:nvSpPr>
        <p:spPr>
          <a:xfrm>
            <a:off x="457200" y="6248400"/>
            <a:ext cx="2133600" cy="471488"/>
          </a:xfrm>
        </p:spPr>
        <p:txBody>
          <a:bodyPr/>
          <a:lstStyle>
            <a:lvl1pPr>
              <a:defRPr>
                <a:latin typeface="Arial" charset="0"/>
              </a:defRPr>
            </a:lvl1pPr>
          </a:lstStyle>
          <a:p>
            <a:pPr>
              <a:defRPr/>
            </a:pPr>
            <a:endParaRPr lang="en-US"/>
          </a:p>
        </p:txBody>
      </p:sp>
      <p:sp>
        <p:nvSpPr>
          <p:cNvPr id="10" name="Rectangle 10">
            <a:extLst>
              <a:ext uri="{FF2B5EF4-FFF2-40B4-BE49-F238E27FC236}">
                <a16:creationId xmlns:a16="http://schemas.microsoft.com/office/drawing/2014/main" id="{D20C1264-24A5-4BA8-8988-8CFF8FA4EBCA}"/>
              </a:ext>
            </a:extLst>
          </p:cNvPr>
          <p:cNvSpPr>
            <a:spLocks noGrp="1" noChangeArrowheads="1"/>
          </p:cNvSpPr>
          <p:nvPr>
            <p:ph type="ftr" sz="quarter" idx="11"/>
          </p:nvPr>
        </p:nvSpPr>
        <p:spPr>
          <a:xfrm>
            <a:off x="3124200" y="6253163"/>
            <a:ext cx="2895600" cy="457200"/>
          </a:xfrm>
        </p:spPr>
        <p:txBody>
          <a:bodyPr/>
          <a:lstStyle>
            <a:lvl1pPr>
              <a:defRPr>
                <a:latin typeface="Arial" charset="0"/>
              </a:defRPr>
            </a:lvl1pPr>
          </a:lstStyle>
          <a:p>
            <a:pPr>
              <a:defRPr/>
            </a:pPr>
            <a:endParaRPr lang="en-US"/>
          </a:p>
        </p:txBody>
      </p:sp>
      <p:sp>
        <p:nvSpPr>
          <p:cNvPr id="11" name="Rectangle 11">
            <a:extLst>
              <a:ext uri="{FF2B5EF4-FFF2-40B4-BE49-F238E27FC236}">
                <a16:creationId xmlns:a16="http://schemas.microsoft.com/office/drawing/2014/main" id="{2D861605-CF3F-4D86-83CA-013F12162BB1}"/>
              </a:ext>
            </a:extLst>
          </p:cNvPr>
          <p:cNvSpPr>
            <a:spLocks noGrp="1" noChangeArrowheads="1"/>
          </p:cNvSpPr>
          <p:nvPr>
            <p:ph type="sldNum" sz="quarter" idx="12"/>
          </p:nvPr>
        </p:nvSpPr>
        <p:spPr>
          <a:xfrm>
            <a:off x="6553200" y="6248400"/>
            <a:ext cx="2133600" cy="471488"/>
          </a:xfrm>
        </p:spPr>
        <p:txBody>
          <a:bodyPr/>
          <a:lstStyle>
            <a:lvl1pPr>
              <a:defRPr/>
            </a:lvl1pPr>
          </a:lstStyle>
          <a:p>
            <a:pPr>
              <a:defRPr/>
            </a:pPr>
            <a:fld id="{01AF0F68-5750-424E-BF54-D64B532A0758}" type="slidenum">
              <a:rPr lang="en-US" altLang="en-US"/>
              <a:pPr>
                <a:defRPr/>
              </a:pPr>
              <a:t>‹#›</a:t>
            </a:fld>
            <a:endParaRPr lang="en-US" altLang="en-US"/>
          </a:p>
        </p:txBody>
      </p:sp>
    </p:spTree>
    <p:extLst>
      <p:ext uri="{BB962C8B-B14F-4D97-AF65-F5344CB8AC3E}">
        <p14:creationId xmlns:p14="http://schemas.microsoft.com/office/powerpoint/2010/main" val="3295888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9F36E10C-07BA-4A2B-B0FD-704032B2EECD}"/>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9">
            <a:extLst>
              <a:ext uri="{FF2B5EF4-FFF2-40B4-BE49-F238E27FC236}">
                <a16:creationId xmlns:a16="http://schemas.microsoft.com/office/drawing/2014/main" id="{CA6F9D34-C07F-4AC7-81EA-C97BB756AED3}"/>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10">
            <a:extLst>
              <a:ext uri="{FF2B5EF4-FFF2-40B4-BE49-F238E27FC236}">
                <a16:creationId xmlns:a16="http://schemas.microsoft.com/office/drawing/2014/main" id="{8564291A-7465-4BEE-8B54-629D10614AC9}"/>
              </a:ext>
            </a:extLst>
          </p:cNvPr>
          <p:cNvSpPr>
            <a:spLocks noGrp="1" noChangeArrowheads="1"/>
          </p:cNvSpPr>
          <p:nvPr>
            <p:ph type="sldNum" sz="quarter" idx="12"/>
          </p:nvPr>
        </p:nvSpPr>
        <p:spPr/>
        <p:txBody>
          <a:bodyPr/>
          <a:lstStyle>
            <a:lvl1pPr>
              <a:defRPr/>
            </a:lvl1pPr>
          </a:lstStyle>
          <a:p>
            <a:pPr>
              <a:defRPr/>
            </a:pPr>
            <a:fld id="{AD10B4FE-E573-486D-BBD3-F1F38BDA0F6E}" type="slidenum">
              <a:rPr lang="en-US" altLang="en-US"/>
              <a:pPr>
                <a:defRPr/>
              </a:pPr>
              <a:t>‹#›</a:t>
            </a:fld>
            <a:endParaRPr lang="en-US" altLang="en-US"/>
          </a:p>
        </p:txBody>
      </p:sp>
    </p:spTree>
    <p:extLst>
      <p:ext uri="{BB962C8B-B14F-4D97-AF65-F5344CB8AC3E}">
        <p14:creationId xmlns:p14="http://schemas.microsoft.com/office/powerpoint/2010/main" val="24792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a:extLst>
              <a:ext uri="{FF2B5EF4-FFF2-40B4-BE49-F238E27FC236}">
                <a16:creationId xmlns:a16="http://schemas.microsoft.com/office/drawing/2014/main" id="{CBCB8A9B-B35A-406D-BAF9-64B7BDB53447}"/>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9">
            <a:extLst>
              <a:ext uri="{FF2B5EF4-FFF2-40B4-BE49-F238E27FC236}">
                <a16:creationId xmlns:a16="http://schemas.microsoft.com/office/drawing/2014/main" id="{49DFC27D-3008-45EF-B2C4-EC982DF410CD}"/>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10">
            <a:extLst>
              <a:ext uri="{FF2B5EF4-FFF2-40B4-BE49-F238E27FC236}">
                <a16:creationId xmlns:a16="http://schemas.microsoft.com/office/drawing/2014/main" id="{DBEBC41C-BF7E-4A66-9B52-C73F9ACDD1C7}"/>
              </a:ext>
            </a:extLst>
          </p:cNvPr>
          <p:cNvSpPr>
            <a:spLocks noGrp="1" noChangeArrowheads="1"/>
          </p:cNvSpPr>
          <p:nvPr>
            <p:ph type="sldNum" sz="quarter" idx="12"/>
          </p:nvPr>
        </p:nvSpPr>
        <p:spPr/>
        <p:txBody>
          <a:bodyPr/>
          <a:lstStyle>
            <a:lvl1pPr>
              <a:defRPr/>
            </a:lvl1pPr>
          </a:lstStyle>
          <a:p>
            <a:pPr>
              <a:defRPr/>
            </a:pPr>
            <a:fld id="{2F02EDC1-F86C-47C3-9962-C4DB676C1090}" type="slidenum">
              <a:rPr lang="en-US" altLang="en-US"/>
              <a:pPr>
                <a:defRPr/>
              </a:pPr>
              <a:t>‹#›</a:t>
            </a:fld>
            <a:endParaRPr lang="en-US" altLang="en-US"/>
          </a:p>
        </p:txBody>
      </p:sp>
    </p:spTree>
    <p:extLst>
      <p:ext uri="{BB962C8B-B14F-4D97-AF65-F5344CB8AC3E}">
        <p14:creationId xmlns:p14="http://schemas.microsoft.com/office/powerpoint/2010/main" val="1682653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a:extLst>
              <a:ext uri="{FF2B5EF4-FFF2-40B4-BE49-F238E27FC236}">
                <a16:creationId xmlns:a16="http://schemas.microsoft.com/office/drawing/2014/main" id="{3E709C2E-0AB4-44FE-8F29-D7084CA0756C}"/>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6" name="Rectangle 9">
            <a:extLst>
              <a:ext uri="{FF2B5EF4-FFF2-40B4-BE49-F238E27FC236}">
                <a16:creationId xmlns:a16="http://schemas.microsoft.com/office/drawing/2014/main" id="{ADE56EBA-5EC0-4D14-9F81-BAE52D39C007}"/>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10">
            <a:extLst>
              <a:ext uri="{FF2B5EF4-FFF2-40B4-BE49-F238E27FC236}">
                <a16:creationId xmlns:a16="http://schemas.microsoft.com/office/drawing/2014/main" id="{FF0BC2C0-A182-46D6-AD3B-9DB1340A169B}"/>
              </a:ext>
            </a:extLst>
          </p:cNvPr>
          <p:cNvSpPr>
            <a:spLocks noGrp="1" noChangeArrowheads="1"/>
          </p:cNvSpPr>
          <p:nvPr>
            <p:ph type="sldNum" sz="quarter" idx="12"/>
          </p:nvPr>
        </p:nvSpPr>
        <p:spPr/>
        <p:txBody>
          <a:bodyPr/>
          <a:lstStyle>
            <a:lvl1pPr>
              <a:defRPr/>
            </a:lvl1pPr>
          </a:lstStyle>
          <a:p>
            <a:pPr>
              <a:defRPr/>
            </a:pPr>
            <a:fld id="{181D4043-9E9C-4FB9-96D1-151B21325344}" type="slidenum">
              <a:rPr lang="en-US" altLang="en-US"/>
              <a:pPr>
                <a:defRPr/>
              </a:pPr>
              <a:t>‹#›</a:t>
            </a:fld>
            <a:endParaRPr lang="en-US" altLang="en-US"/>
          </a:p>
        </p:txBody>
      </p:sp>
    </p:spTree>
    <p:extLst>
      <p:ext uri="{BB962C8B-B14F-4D97-AF65-F5344CB8AC3E}">
        <p14:creationId xmlns:p14="http://schemas.microsoft.com/office/powerpoint/2010/main" val="2008402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8">
            <a:extLst>
              <a:ext uri="{FF2B5EF4-FFF2-40B4-BE49-F238E27FC236}">
                <a16:creationId xmlns:a16="http://schemas.microsoft.com/office/drawing/2014/main" id="{76BB06AD-B405-4261-830A-F818F4048B70}"/>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8" name="Rectangle 9">
            <a:extLst>
              <a:ext uri="{FF2B5EF4-FFF2-40B4-BE49-F238E27FC236}">
                <a16:creationId xmlns:a16="http://schemas.microsoft.com/office/drawing/2014/main" id="{294B2E8E-C068-45A4-B788-71582096C696}"/>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9" name="Rectangle 10">
            <a:extLst>
              <a:ext uri="{FF2B5EF4-FFF2-40B4-BE49-F238E27FC236}">
                <a16:creationId xmlns:a16="http://schemas.microsoft.com/office/drawing/2014/main" id="{7797F096-1885-4EA1-B130-60E553B4A7D4}"/>
              </a:ext>
            </a:extLst>
          </p:cNvPr>
          <p:cNvSpPr>
            <a:spLocks noGrp="1" noChangeArrowheads="1"/>
          </p:cNvSpPr>
          <p:nvPr>
            <p:ph type="sldNum" sz="quarter" idx="12"/>
          </p:nvPr>
        </p:nvSpPr>
        <p:spPr/>
        <p:txBody>
          <a:bodyPr/>
          <a:lstStyle>
            <a:lvl1pPr>
              <a:defRPr/>
            </a:lvl1pPr>
          </a:lstStyle>
          <a:p>
            <a:pPr>
              <a:defRPr/>
            </a:pPr>
            <a:fld id="{91D4E6F3-A40D-49B8-AD76-26948069BA1B}" type="slidenum">
              <a:rPr lang="en-US" altLang="en-US"/>
              <a:pPr>
                <a:defRPr/>
              </a:pPr>
              <a:t>‹#›</a:t>
            </a:fld>
            <a:endParaRPr lang="en-US" altLang="en-US"/>
          </a:p>
        </p:txBody>
      </p:sp>
    </p:spTree>
    <p:extLst>
      <p:ext uri="{BB962C8B-B14F-4D97-AF65-F5344CB8AC3E}">
        <p14:creationId xmlns:p14="http://schemas.microsoft.com/office/powerpoint/2010/main" val="1119605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8">
            <a:extLst>
              <a:ext uri="{FF2B5EF4-FFF2-40B4-BE49-F238E27FC236}">
                <a16:creationId xmlns:a16="http://schemas.microsoft.com/office/drawing/2014/main" id="{20268AE7-B682-4228-B3ED-9F0A37103ED2}"/>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4" name="Rectangle 9">
            <a:extLst>
              <a:ext uri="{FF2B5EF4-FFF2-40B4-BE49-F238E27FC236}">
                <a16:creationId xmlns:a16="http://schemas.microsoft.com/office/drawing/2014/main" id="{09CF8E78-EBDA-40FA-9ABD-B4F54E18AEED}"/>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5" name="Rectangle 10">
            <a:extLst>
              <a:ext uri="{FF2B5EF4-FFF2-40B4-BE49-F238E27FC236}">
                <a16:creationId xmlns:a16="http://schemas.microsoft.com/office/drawing/2014/main" id="{3DDF3E95-B2D3-48F8-894F-A99D58B7E14A}"/>
              </a:ext>
            </a:extLst>
          </p:cNvPr>
          <p:cNvSpPr>
            <a:spLocks noGrp="1" noChangeArrowheads="1"/>
          </p:cNvSpPr>
          <p:nvPr>
            <p:ph type="sldNum" sz="quarter" idx="12"/>
          </p:nvPr>
        </p:nvSpPr>
        <p:spPr/>
        <p:txBody>
          <a:bodyPr/>
          <a:lstStyle>
            <a:lvl1pPr>
              <a:defRPr/>
            </a:lvl1pPr>
          </a:lstStyle>
          <a:p>
            <a:pPr>
              <a:defRPr/>
            </a:pPr>
            <a:fld id="{749568B5-F50B-4F22-9421-2662D7A9751C}" type="slidenum">
              <a:rPr lang="en-US" altLang="en-US"/>
              <a:pPr>
                <a:defRPr/>
              </a:pPr>
              <a:t>‹#›</a:t>
            </a:fld>
            <a:endParaRPr lang="en-US" altLang="en-US"/>
          </a:p>
        </p:txBody>
      </p:sp>
    </p:spTree>
    <p:extLst>
      <p:ext uri="{BB962C8B-B14F-4D97-AF65-F5344CB8AC3E}">
        <p14:creationId xmlns:p14="http://schemas.microsoft.com/office/powerpoint/2010/main" val="37041267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5C3703F7-DA16-4F7A-B112-04DC1DC0A362}"/>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3" name="Rectangle 9">
            <a:extLst>
              <a:ext uri="{FF2B5EF4-FFF2-40B4-BE49-F238E27FC236}">
                <a16:creationId xmlns:a16="http://schemas.microsoft.com/office/drawing/2014/main" id="{7957C545-8DDC-48D3-9794-6168AEAFB7AE}"/>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4" name="Rectangle 10">
            <a:extLst>
              <a:ext uri="{FF2B5EF4-FFF2-40B4-BE49-F238E27FC236}">
                <a16:creationId xmlns:a16="http://schemas.microsoft.com/office/drawing/2014/main" id="{4F43D048-FB54-4942-B205-3A7325728E33}"/>
              </a:ext>
            </a:extLst>
          </p:cNvPr>
          <p:cNvSpPr>
            <a:spLocks noGrp="1" noChangeArrowheads="1"/>
          </p:cNvSpPr>
          <p:nvPr>
            <p:ph type="sldNum" sz="quarter" idx="12"/>
          </p:nvPr>
        </p:nvSpPr>
        <p:spPr/>
        <p:txBody>
          <a:bodyPr/>
          <a:lstStyle>
            <a:lvl1pPr>
              <a:defRPr/>
            </a:lvl1pPr>
          </a:lstStyle>
          <a:p>
            <a:pPr>
              <a:defRPr/>
            </a:pPr>
            <a:fld id="{2C3B2D46-4967-4986-B029-4A12F81081CC}" type="slidenum">
              <a:rPr lang="en-US" altLang="en-US"/>
              <a:pPr>
                <a:defRPr/>
              </a:pPr>
              <a:t>‹#›</a:t>
            </a:fld>
            <a:endParaRPr lang="en-US" altLang="en-US"/>
          </a:p>
        </p:txBody>
      </p:sp>
    </p:spTree>
    <p:extLst>
      <p:ext uri="{BB962C8B-B14F-4D97-AF65-F5344CB8AC3E}">
        <p14:creationId xmlns:p14="http://schemas.microsoft.com/office/powerpoint/2010/main" val="16907650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0D0C3A25-AC5E-4281-8600-BEAEAAE6DCF7}"/>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6" name="Rectangle 9">
            <a:extLst>
              <a:ext uri="{FF2B5EF4-FFF2-40B4-BE49-F238E27FC236}">
                <a16:creationId xmlns:a16="http://schemas.microsoft.com/office/drawing/2014/main" id="{1E47BFD0-D732-4FAC-8797-5D68E61C52BC}"/>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10">
            <a:extLst>
              <a:ext uri="{FF2B5EF4-FFF2-40B4-BE49-F238E27FC236}">
                <a16:creationId xmlns:a16="http://schemas.microsoft.com/office/drawing/2014/main" id="{F760DEB7-EB42-4C37-9B84-FDBA8E6F4B00}"/>
              </a:ext>
            </a:extLst>
          </p:cNvPr>
          <p:cNvSpPr>
            <a:spLocks noGrp="1" noChangeArrowheads="1"/>
          </p:cNvSpPr>
          <p:nvPr>
            <p:ph type="sldNum" sz="quarter" idx="12"/>
          </p:nvPr>
        </p:nvSpPr>
        <p:spPr/>
        <p:txBody>
          <a:bodyPr/>
          <a:lstStyle>
            <a:lvl1pPr>
              <a:defRPr/>
            </a:lvl1pPr>
          </a:lstStyle>
          <a:p>
            <a:pPr>
              <a:defRPr/>
            </a:pPr>
            <a:fld id="{F58DBE2A-AC34-4E0A-95E4-5D12C701A84E}" type="slidenum">
              <a:rPr lang="en-US" altLang="en-US"/>
              <a:pPr>
                <a:defRPr/>
              </a:pPr>
              <a:t>‹#›</a:t>
            </a:fld>
            <a:endParaRPr lang="en-US" altLang="en-US"/>
          </a:p>
        </p:txBody>
      </p:sp>
    </p:spTree>
    <p:extLst>
      <p:ext uri="{BB962C8B-B14F-4D97-AF65-F5344CB8AC3E}">
        <p14:creationId xmlns:p14="http://schemas.microsoft.com/office/powerpoint/2010/main" val="1373423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BD461EE3-BAD4-4830-A546-D6E7CA65CA3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D940170E-3DCC-4595-948C-383350FAE56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E3FE21D4-7F5B-467C-B8E5-C0FAA27D8278}"/>
              </a:ext>
            </a:extLst>
          </p:cNvPr>
          <p:cNvSpPr>
            <a:spLocks noGrp="1" noChangeArrowheads="1"/>
          </p:cNvSpPr>
          <p:nvPr>
            <p:ph type="sldNum" sz="quarter" idx="12"/>
          </p:nvPr>
        </p:nvSpPr>
        <p:spPr>
          <a:ln/>
        </p:spPr>
        <p:txBody>
          <a:bodyPr/>
          <a:lstStyle>
            <a:lvl1pPr>
              <a:defRPr/>
            </a:lvl1pPr>
          </a:lstStyle>
          <a:p>
            <a:pPr>
              <a:defRPr/>
            </a:pPr>
            <a:fld id="{9A205271-26B8-4EF6-A834-9B2E031BE557}" type="slidenum">
              <a:rPr lang="en-US" altLang="en-US"/>
              <a:pPr>
                <a:defRPr/>
              </a:pPr>
              <a:t>‹#›</a:t>
            </a:fld>
            <a:endParaRPr lang="en-US" altLang="en-US"/>
          </a:p>
        </p:txBody>
      </p:sp>
    </p:spTree>
    <p:extLst>
      <p:ext uri="{BB962C8B-B14F-4D97-AF65-F5344CB8AC3E}">
        <p14:creationId xmlns:p14="http://schemas.microsoft.com/office/powerpoint/2010/main" val="4229035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00B2D982-AFA5-4627-862B-243A55683F7E}"/>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6" name="Rectangle 9">
            <a:extLst>
              <a:ext uri="{FF2B5EF4-FFF2-40B4-BE49-F238E27FC236}">
                <a16:creationId xmlns:a16="http://schemas.microsoft.com/office/drawing/2014/main" id="{EDC8306E-BD7E-4BF6-9BBB-00AAE92803F1}"/>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10">
            <a:extLst>
              <a:ext uri="{FF2B5EF4-FFF2-40B4-BE49-F238E27FC236}">
                <a16:creationId xmlns:a16="http://schemas.microsoft.com/office/drawing/2014/main" id="{A266110E-BCCB-47E6-AD19-282A9E6AE674}"/>
              </a:ext>
            </a:extLst>
          </p:cNvPr>
          <p:cNvSpPr>
            <a:spLocks noGrp="1" noChangeArrowheads="1"/>
          </p:cNvSpPr>
          <p:nvPr>
            <p:ph type="sldNum" sz="quarter" idx="12"/>
          </p:nvPr>
        </p:nvSpPr>
        <p:spPr/>
        <p:txBody>
          <a:bodyPr/>
          <a:lstStyle>
            <a:lvl1pPr>
              <a:defRPr/>
            </a:lvl1pPr>
          </a:lstStyle>
          <a:p>
            <a:pPr>
              <a:defRPr/>
            </a:pPr>
            <a:fld id="{3BF4EB63-ED0F-4D2F-8C17-B84AB775122B}" type="slidenum">
              <a:rPr lang="en-US" altLang="en-US"/>
              <a:pPr>
                <a:defRPr/>
              </a:pPr>
              <a:t>‹#›</a:t>
            </a:fld>
            <a:endParaRPr lang="en-US" altLang="en-US"/>
          </a:p>
        </p:txBody>
      </p:sp>
    </p:spTree>
    <p:extLst>
      <p:ext uri="{BB962C8B-B14F-4D97-AF65-F5344CB8AC3E}">
        <p14:creationId xmlns:p14="http://schemas.microsoft.com/office/powerpoint/2010/main" val="36203414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E4A20CB6-81D1-493D-81CE-A9D53B336D84}"/>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9">
            <a:extLst>
              <a:ext uri="{FF2B5EF4-FFF2-40B4-BE49-F238E27FC236}">
                <a16:creationId xmlns:a16="http://schemas.microsoft.com/office/drawing/2014/main" id="{4B25BF72-00FA-4992-BF62-05E0A7E64E9A}"/>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10">
            <a:extLst>
              <a:ext uri="{FF2B5EF4-FFF2-40B4-BE49-F238E27FC236}">
                <a16:creationId xmlns:a16="http://schemas.microsoft.com/office/drawing/2014/main" id="{8683646E-5B38-48FC-A7C9-EFA7D6B0D5F1}"/>
              </a:ext>
            </a:extLst>
          </p:cNvPr>
          <p:cNvSpPr>
            <a:spLocks noGrp="1" noChangeArrowheads="1"/>
          </p:cNvSpPr>
          <p:nvPr>
            <p:ph type="sldNum" sz="quarter" idx="12"/>
          </p:nvPr>
        </p:nvSpPr>
        <p:spPr/>
        <p:txBody>
          <a:bodyPr/>
          <a:lstStyle>
            <a:lvl1pPr>
              <a:defRPr/>
            </a:lvl1pPr>
          </a:lstStyle>
          <a:p>
            <a:pPr>
              <a:defRPr/>
            </a:pPr>
            <a:fld id="{24EAB01D-C75F-4E9B-9509-4C5419CC6EA2}" type="slidenum">
              <a:rPr lang="en-US" altLang="en-US"/>
              <a:pPr>
                <a:defRPr/>
              </a:pPr>
              <a:t>‹#›</a:t>
            </a:fld>
            <a:endParaRPr lang="en-US" altLang="en-US"/>
          </a:p>
        </p:txBody>
      </p:sp>
    </p:spTree>
    <p:extLst>
      <p:ext uri="{BB962C8B-B14F-4D97-AF65-F5344CB8AC3E}">
        <p14:creationId xmlns:p14="http://schemas.microsoft.com/office/powerpoint/2010/main" val="753793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228600"/>
            <a:ext cx="2084387" cy="5791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95263" y="228600"/>
            <a:ext cx="61023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4A66646F-8440-4744-ACC4-35738FCA4A17}"/>
              </a:ext>
            </a:extLst>
          </p:cNvPr>
          <p:cNvSpPr>
            <a:spLocks noGrp="1" noChangeArrowheads="1"/>
          </p:cNvSpPr>
          <p:nvPr>
            <p:ph type="dt" sz="half" idx="10"/>
          </p:nvPr>
        </p:nvSpPr>
        <p:spPr/>
        <p:txBody>
          <a:bodyPr/>
          <a:lstStyle>
            <a:lvl1pPr>
              <a:defRPr>
                <a:latin typeface="Arial" charset="0"/>
              </a:defRPr>
            </a:lvl1pPr>
          </a:lstStyle>
          <a:p>
            <a:pPr>
              <a:defRPr/>
            </a:pPr>
            <a:endParaRPr lang="en-US"/>
          </a:p>
        </p:txBody>
      </p:sp>
      <p:sp>
        <p:nvSpPr>
          <p:cNvPr id="5" name="Rectangle 9">
            <a:extLst>
              <a:ext uri="{FF2B5EF4-FFF2-40B4-BE49-F238E27FC236}">
                <a16:creationId xmlns:a16="http://schemas.microsoft.com/office/drawing/2014/main" id="{0635652F-8303-4191-B63F-75BDAC0DB6AD}"/>
              </a:ext>
            </a:extLst>
          </p:cNvPr>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10">
            <a:extLst>
              <a:ext uri="{FF2B5EF4-FFF2-40B4-BE49-F238E27FC236}">
                <a16:creationId xmlns:a16="http://schemas.microsoft.com/office/drawing/2014/main" id="{03AE6047-D772-4C7D-833A-DB97E2D6A34A}"/>
              </a:ext>
            </a:extLst>
          </p:cNvPr>
          <p:cNvSpPr>
            <a:spLocks noGrp="1" noChangeArrowheads="1"/>
          </p:cNvSpPr>
          <p:nvPr>
            <p:ph type="sldNum" sz="quarter" idx="12"/>
          </p:nvPr>
        </p:nvSpPr>
        <p:spPr/>
        <p:txBody>
          <a:bodyPr/>
          <a:lstStyle>
            <a:lvl1pPr>
              <a:defRPr/>
            </a:lvl1pPr>
          </a:lstStyle>
          <a:p>
            <a:pPr>
              <a:defRPr/>
            </a:pPr>
            <a:fld id="{9D6F2094-BA68-47E5-91AE-F431A84060CC}" type="slidenum">
              <a:rPr lang="en-US" altLang="en-US"/>
              <a:pPr>
                <a:defRPr/>
              </a:pPr>
              <a:t>‹#›</a:t>
            </a:fld>
            <a:endParaRPr lang="en-US" altLang="en-US"/>
          </a:p>
        </p:txBody>
      </p:sp>
    </p:spTree>
    <p:extLst>
      <p:ext uri="{BB962C8B-B14F-4D97-AF65-F5344CB8AC3E}">
        <p14:creationId xmlns:p14="http://schemas.microsoft.com/office/powerpoint/2010/main" val="23019771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C1B4C2F3-BF2D-4AC6-9B14-DDCE65293A39}"/>
              </a:ext>
            </a:extLst>
          </p:cNvPr>
          <p:cNvGrpSpPr>
            <a:grpSpLocks/>
          </p:cNvGrpSpPr>
          <p:nvPr/>
        </p:nvGrpSpPr>
        <p:grpSpPr bwMode="auto">
          <a:xfrm>
            <a:off x="0" y="927100"/>
            <a:ext cx="8991600" cy="4495800"/>
            <a:chOff x="0" y="584"/>
            <a:chExt cx="5664" cy="2832"/>
          </a:xfrm>
        </p:grpSpPr>
        <p:sp>
          <p:nvSpPr>
            <p:cNvPr id="5" name="AutoShape 3">
              <a:extLst>
                <a:ext uri="{FF2B5EF4-FFF2-40B4-BE49-F238E27FC236}">
                  <a16:creationId xmlns:a16="http://schemas.microsoft.com/office/drawing/2014/main" id="{120C42D8-F9CD-476C-8120-60AEC77F5D81}"/>
                </a:ext>
              </a:extLst>
            </p:cNvPr>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GB" altLang="en-US" sz="2400">
                <a:latin typeface="Times New Roman" pitchFamily="18" charset="0"/>
              </a:endParaRPr>
            </a:p>
          </p:txBody>
        </p:sp>
        <p:sp>
          <p:nvSpPr>
            <p:cNvPr id="6" name="Rectangle 4">
              <a:extLst>
                <a:ext uri="{FF2B5EF4-FFF2-40B4-BE49-F238E27FC236}">
                  <a16:creationId xmlns:a16="http://schemas.microsoft.com/office/drawing/2014/main" id="{0187FCD4-BED3-43D6-BAA9-ED4DECF5815D}"/>
                </a:ext>
              </a:extLst>
            </p:cNvPr>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GB" altLang="en-US" sz="2400">
                <a:latin typeface="Times New Roman" pitchFamily="18" charset="0"/>
              </a:endParaRPr>
            </a:p>
          </p:txBody>
        </p:sp>
        <p:sp>
          <p:nvSpPr>
            <p:cNvPr id="7" name="AutoShape 5">
              <a:extLst>
                <a:ext uri="{FF2B5EF4-FFF2-40B4-BE49-F238E27FC236}">
                  <a16:creationId xmlns:a16="http://schemas.microsoft.com/office/drawing/2014/main" id="{C3ECE47C-BECA-45A9-B001-3477B41A1FC0}"/>
                </a:ext>
              </a:extLst>
            </p:cNvPr>
            <p:cNvSpPr>
              <a:spLocks noChangeArrowheads="1"/>
            </p:cNvSpPr>
            <p:nvPr userDrawn="1"/>
          </p:nvSpPr>
          <p:spPr bwMode="blackWhite">
            <a:xfrm>
              <a:off x="0" y="872"/>
              <a:ext cx="5664" cy="1152"/>
            </a:xfrm>
            <a:custGeom>
              <a:avLst/>
              <a:gdLst>
                <a:gd name="T0" fmla="*/ 0 w 4917"/>
                <a:gd name="T1" fmla="*/ 0 h 1000"/>
                <a:gd name="T2" fmla="*/ 6217799 w 4917"/>
                <a:gd name="T3" fmla="*/ 0 h 1000"/>
                <a:gd name="T4" fmla="*/ 6923448 w 4917"/>
                <a:gd name="T5" fmla="*/ 143740 h 1000"/>
                <a:gd name="T6" fmla="*/ 6219331 w 4917"/>
                <a:gd name="T7" fmla="*/ 286998 h 1000"/>
                <a:gd name="T8" fmla="*/ 0 w 4917"/>
                <a:gd name="T9" fmla="*/ 286998 h 1000"/>
                <a:gd name="T10" fmla="*/ 0 60000 65536"/>
                <a:gd name="T11" fmla="*/ 0 60000 65536"/>
                <a:gd name="T12" fmla="*/ 0 60000 65536"/>
                <a:gd name="T13" fmla="*/ 0 60000 65536"/>
                <a:gd name="T14" fmla="*/ 0 60000 65536"/>
                <a:gd name="T15" fmla="*/ 0 w 4917"/>
                <a:gd name="T16" fmla="*/ 0 h 1000"/>
                <a:gd name="T17" fmla="*/ 2459 w 4917"/>
                <a:gd name="T18" fmla="*/ 1000 h 1000"/>
              </a:gdLst>
              <a:ahLst/>
              <a:cxnLst>
                <a:cxn ang="T10">
                  <a:pos x="T0" y="T1"/>
                </a:cxn>
                <a:cxn ang="T11">
                  <a:pos x="T2" y="T3"/>
                </a:cxn>
                <a:cxn ang="T12">
                  <a:pos x="T4" y="T5"/>
                </a:cxn>
                <a:cxn ang="T13">
                  <a:pos x="T6" y="T7"/>
                </a:cxn>
                <a:cxn ang="T14">
                  <a:pos x="T8" y="T9"/>
                </a:cxn>
              </a:cxnLst>
              <a:rect l="T15" t="T16" r="T17" b="T18"/>
              <a:pathLst>
                <a:path w="4917" h="1000">
                  <a:moveTo>
                    <a:pt x="0" y="0"/>
                  </a:moveTo>
                  <a:lnTo>
                    <a:pt x="4416" y="0"/>
                  </a:lnTo>
                  <a:cubicBezTo>
                    <a:pt x="4693" y="0"/>
                    <a:pt x="4917" y="223"/>
                    <a:pt x="4917" y="500"/>
                  </a:cubicBezTo>
                  <a:cubicBezTo>
                    <a:pt x="4917" y="776"/>
                    <a:pt x="4693" y="999"/>
                    <a:pt x="4417"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8" name="Line 6">
              <a:extLst>
                <a:ext uri="{FF2B5EF4-FFF2-40B4-BE49-F238E27FC236}">
                  <a16:creationId xmlns:a16="http://schemas.microsoft.com/office/drawing/2014/main" id="{2662FD6A-5EA1-485D-80BB-CB362A44826F}"/>
                </a:ext>
              </a:extLst>
            </p:cNvPr>
            <p:cNvSpPr>
              <a:spLocks noChangeShapeType="1"/>
            </p:cNvSpPr>
            <p:nvPr userDrawn="1"/>
          </p:nvSpPr>
          <p:spPr bwMode="auto">
            <a:xfrm>
              <a:off x="0" y="1928"/>
              <a:ext cx="5232"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51207" name="Rectangle 7"/>
          <p:cNvSpPr>
            <a:spLocks noGrp="1" noChangeArrowheads="1"/>
          </p:cNvSpPr>
          <p:nvPr>
            <p:ph type="ctrTitle"/>
          </p:nvPr>
        </p:nvSpPr>
        <p:spPr>
          <a:xfrm>
            <a:off x="228600" y="1427163"/>
            <a:ext cx="8077200" cy="1609725"/>
          </a:xfrm>
        </p:spPr>
        <p:txBody>
          <a:bodyPr/>
          <a:lstStyle>
            <a:lvl1pPr>
              <a:defRPr sz="4600"/>
            </a:lvl1pPr>
          </a:lstStyle>
          <a:p>
            <a:pPr lvl="0"/>
            <a:r>
              <a:rPr lang="en-US" noProof="0"/>
              <a:t>Click to edit Master title style</a:t>
            </a:r>
          </a:p>
        </p:txBody>
      </p:sp>
      <p:sp>
        <p:nvSpPr>
          <p:cNvPr id="51208"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pPr lvl="0"/>
            <a:r>
              <a:rPr lang="en-US" noProof="0"/>
              <a:t>Click to edit Master subtitle style</a:t>
            </a:r>
          </a:p>
        </p:txBody>
      </p:sp>
      <p:sp>
        <p:nvSpPr>
          <p:cNvPr id="9" name="Rectangle 9">
            <a:extLst>
              <a:ext uri="{FF2B5EF4-FFF2-40B4-BE49-F238E27FC236}">
                <a16:creationId xmlns:a16="http://schemas.microsoft.com/office/drawing/2014/main" id="{7C0C4919-3AC6-4E59-AC67-689361BE876B}"/>
              </a:ext>
            </a:extLst>
          </p:cNvPr>
          <p:cNvSpPr>
            <a:spLocks noGrp="1" noChangeArrowheads="1"/>
          </p:cNvSpPr>
          <p:nvPr>
            <p:ph type="dt" sz="half" idx="10"/>
          </p:nvPr>
        </p:nvSpPr>
        <p:spPr>
          <a:xfrm>
            <a:off x="457200" y="6248400"/>
            <a:ext cx="2133600" cy="471488"/>
          </a:xfrm>
        </p:spPr>
        <p:txBody>
          <a:bodyPr/>
          <a:lstStyle>
            <a:lvl1pPr>
              <a:defRPr/>
            </a:lvl1pPr>
          </a:lstStyle>
          <a:p>
            <a:pPr>
              <a:defRPr/>
            </a:pPr>
            <a:endParaRPr lang="en-US"/>
          </a:p>
        </p:txBody>
      </p:sp>
      <p:sp>
        <p:nvSpPr>
          <p:cNvPr id="10" name="Rectangle 10">
            <a:extLst>
              <a:ext uri="{FF2B5EF4-FFF2-40B4-BE49-F238E27FC236}">
                <a16:creationId xmlns:a16="http://schemas.microsoft.com/office/drawing/2014/main" id="{58DCDF4B-7032-4B59-B05F-1FDB68BEB1DE}"/>
              </a:ext>
            </a:extLst>
          </p:cNvPr>
          <p:cNvSpPr>
            <a:spLocks noGrp="1" noChangeArrowheads="1"/>
          </p:cNvSpPr>
          <p:nvPr>
            <p:ph type="ftr" sz="quarter" idx="11"/>
          </p:nvPr>
        </p:nvSpPr>
        <p:spPr>
          <a:xfrm>
            <a:off x="3124200" y="6253163"/>
            <a:ext cx="2895600" cy="457200"/>
          </a:xfrm>
        </p:spPr>
        <p:txBody>
          <a:bodyPr/>
          <a:lstStyle>
            <a:lvl1pPr>
              <a:defRPr/>
            </a:lvl1pPr>
          </a:lstStyle>
          <a:p>
            <a:pPr>
              <a:defRPr/>
            </a:pPr>
            <a:endParaRPr lang="en-US"/>
          </a:p>
        </p:txBody>
      </p:sp>
      <p:sp>
        <p:nvSpPr>
          <p:cNvPr id="11" name="Rectangle 11">
            <a:extLst>
              <a:ext uri="{FF2B5EF4-FFF2-40B4-BE49-F238E27FC236}">
                <a16:creationId xmlns:a16="http://schemas.microsoft.com/office/drawing/2014/main" id="{1E07AC0E-E923-4729-9B36-0EAE96696732}"/>
              </a:ext>
            </a:extLst>
          </p:cNvPr>
          <p:cNvSpPr>
            <a:spLocks noGrp="1" noChangeArrowheads="1"/>
          </p:cNvSpPr>
          <p:nvPr>
            <p:ph type="sldNum" sz="quarter" idx="12"/>
          </p:nvPr>
        </p:nvSpPr>
        <p:spPr>
          <a:xfrm>
            <a:off x="6553200" y="6248400"/>
            <a:ext cx="2133600" cy="471488"/>
          </a:xfrm>
        </p:spPr>
        <p:txBody>
          <a:bodyPr/>
          <a:lstStyle>
            <a:lvl1pPr>
              <a:defRPr/>
            </a:lvl1pPr>
          </a:lstStyle>
          <a:p>
            <a:pPr>
              <a:defRPr/>
            </a:pPr>
            <a:fld id="{8E9012EB-8FF2-4921-8D69-05670A3927C8}" type="slidenum">
              <a:rPr lang="en-US" altLang="en-US"/>
              <a:pPr>
                <a:defRPr/>
              </a:pPr>
              <a:t>‹#›</a:t>
            </a:fld>
            <a:endParaRPr lang="en-US" altLang="en-US"/>
          </a:p>
        </p:txBody>
      </p:sp>
    </p:spTree>
    <p:extLst>
      <p:ext uri="{BB962C8B-B14F-4D97-AF65-F5344CB8AC3E}">
        <p14:creationId xmlns:p14="http://schemas.microsoft.com/office/powerpoint/2010/main" val="5753022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549C4B25-F501-4DFD-A1AD-66E0FD597CB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28552B00-62AB-459C-B2C9-D8BE6207EB4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92B71A5E-40F4-4B59-969C-744F6B51D617}"/>
              </a:ext>
            </a:extLst>
          </p:cNvPr>
          <p:cNvSpPr>
            <a:spLocks noGrp="1" noChangeArrowheads="1"/>
          </p:cNvSpPr>
          <p:nvPr>
            <p:ph type="sldNum" sz="quarter" idx="12"/>
          </p:nvPr>
        </p:nvSpPr>
        <p:spPr>
          <a:ln/>
        </p:spPr>
        <p:txBody>
          <a:bodyPr/>
          <a:lstStyle>
            <a:lvl1pPr>
              <a:defRPr/>
            </a:lvl1pPr>
          </a:lstStyle>
          <a:p>
            <a:pPr>
              <a:defRPr/>
            </a:pPr>
            <a:fld id="{85486007-2C7D-4DBC-B35D-F7D72689FB45}" type="slidenum">
              <a:rPr lang="en-US" altLang="en-US"/>
              <a:pPr>
                <a:defRPr/>
              </a:pPr>
              <a:t>‹#›</a:t>
            </a:fld>
            <a:endParaRPr lang="en-US" altLang="en-US"/>
          </a:p>
        </p:txBody>
      </p:sp>
    </p:spTree>
    <p:extLst>
      <p:ext uri="{BB962C8B-B14F-4D97-AF65-F5344CB8AC3E}">
        <p14:creationId xmlns:p14="http://schemas.microsoft.com/office/powerpoint/2010/main" val="11639705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a:extLst>
              <a:ext uri="{FF2B5EF4-FFF2-40B4-BE49-F238E27FC236}">
                <a16:creationId xmlns:a16="http://schemas.microsoft.com/office/drawing/2014/main" id="{AB9FC58C-03E4-4C62-9AFF-3E7295969E6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7DD006C5-D53D-4DEE-809F-81CF9377F90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84A36750-4947-4395-8F55-8D3957F8482A}"/>
              </a:ext>
            </a:extLst>
          </p:cNvPr>
          <p:cNvSpPr>
            <a:spLocks noGrp="1" noChangeArrowheads="1"/>
          </p:cNvSpPr>
          <p:nvPr>
            <p:ph type="sldNum" sz="quarter" idx="12"/>
          </p:nvPr>
        </p:nvSpPr>
        <p:spPr>
          <a:ln/>
        </p:spPr>
        <p:txBody>
          <a:bodyPr/>
          <a:lstStyle>
            <a:lvl1pPr>
              <a:defRPr/>
            </a:lvl1pPr>
          </a:lstStyle>
          <a:p>
            <a:pPr>
              <a:defRPr/>
            </a:pPr>
            <a:fld id="{373BFD36-6F24-4573-BF77-80B1725777D1}" type="slidenum">
              <a:rPr lang="en-US" altLang="en-US"/>
              <a:pPr>
                <a:defRPr/>
              </a:pPr>
              <a:t>‹#›</a:t>
            </a:fld>
            <a:endParaRPr lang="en-US" altLang="en-US"/>
          </a:p>
        </p:txBody>
      </p:sp>
    </p:spTree>
    <p:extLst>
      <p:ext uri="{BB962C8B-B14F-4D97-AF65-F5344CB8AC3E}">
        <p14:creationId xmlns:p14="http://schemas.microsoft.com/office/powerpoint/2010/main" val="12133325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a:extLst>
              <a:ext uri="{FF2B5EF4-FFF2-40B4-BE49-F238E27FC236}">
                <a16:creationId xmlns:a16="http://schemas.microsoft.com/office/drawing/2014/main" id="{D11D28F1-48A7-437A-8CA1-65C6A1105DB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D376BB69-F521-4398-A2EF-825966A447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8789EB43-52F0-4372-BA9C-C8918F717AA6}"/>
              </a:ext>
            </a:extLst>
          </p:cNvPr>
          <p:cNvSpPr>
            <a:spLocks noGrp="1" noChangeArrowheads="1"/>
          </p:cNvSpPr>
          <p:nvPr>
            <p:ph type="sldNum" sz="quarter" idx="12"/>
          </p:nvPr>
        </p:nvSpPr>
        <p:spPr>
          <a:ln/>
        </p:spPr>
        <p:txBody>
          <a:bodyPr/>
          <a:lstStyle>
            <a:lvl1pPr>
              <a:defRPr/>
            </a:lvl1pPr>
          </a:lstStyle>
          <a:p>
            <a:pPr>
              <a:defRPr/>
            </a:pPr>
            <a:fld id="{AFFF1A4B-E1D4-4EDD-89C9-64E1AF13B44C}" type="slidenum">
              <a:rPr lang="en-US" altLang="en-US"/>
              <a:pPr>
                <a:defRPr/>
              </a:pPr>
              <a:t>‹#›</a:t>
            </a:fld>
            <a:endParaRPr lang="en-US" altLang="en-US"/>
          </a:p>
        </p:txBody>
      </p:sp>
    </p:spTree>
    <p:extLst>
      <p:ext uri="{BB962C8B-B14F-4D97-AF65-F5344CB8AC3E}">
        <p14:creationId xmlns:p14="http://schemas.microsoft.com/office/powerpoint/2010/main" val="14214535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8">
            <a:extLst>
              <a:ext uri="{FF2B5EF4-FFF2-40B4-BE49-F238E27FC236}">
                <a16:creationId xmlns:a16="http://schemas.microsoft.com/office/drawing/2014/main" id="{A3DE707E-A7BF-4A74-99D3-9FE4915BAF9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9">
            <a:extLst>
              <a:ext uri="{FF2B5EF4-FFF2-40B4-BE49-F238E27FC236}">
                <a16:creationId xmlns:a16="http://schemas.microsoft.com/office/drawing/2014/main" id="{33F16A40-8AA9-423A-8BCF-5F0A555B1E1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0">
            <a:extLst>
              <a:ext uri="{FF2B5EF4-FFF2-40B4-BE49-F238E27FC236}">
                <a16:creationId xmlns:a16="http://schemas.microsoft.com/office/drawing/2014/main" id="{853263FD-D13F-4F27-8E36-E1C9AC759089}"/>
              </a:ext>
            </a:extLst>
          </p:cNvPr>
          <p:cNvSpPr>
            <a:spLocks noGrp="1" noChangeArrowheads="1"/>
          </p:cNvSpPr>
          <p:nvPr>
            <p:ph type="sldNum" sz="quarter" idx="12"/>
          </p:nvPr>
        </p:nvSpPr>
        <p:spPr>
          <a:ln/>
        </p:spPr>
        <p:txBody>
          <a:bodyPr/>
          <a:lstStyle>
            <a:lvl1pPr>
              <a:defRPr/>
            </a:lvl1pPr>
          </a:lstStyle>
          <a:p>
            <a:pPr>
              <a:defRPr/>
            </a:pPr>
            <a:fld id="{014185BA-9C47-49EB-8E58-846F6F04EEBE}" type="slidenum">
              <a:rPr lang="en-US" altLang="en-US"/>
              <a:pPr>
                <a:defRPr/>
              </a:pPr>
              <a:t>‹#›</a:t>
            </a:fld>
            <a:endParaRPr lang="en-US" altLang="en-US"/>
          </a:p>
        </p:txBody>
      </p:sp>
    </p:spTree>
    <p:extLst>
      <p:ext uri="{BB962C8B-B14F-4D97-AF65-F5344CB8AC3E}">
        <p14:creationId xmlns:p14="http://schemas.microsoft.com/office/powerpoint/2010/main" val="16386805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8">
            <a:extLst>
              <a:ext uri="{FF2B5EF4-FFF2-40B4-BE49-F238E27FC236}">
                <a16:creationId xmlns:a16="http://schemas.microsoft.com/office/drawing/2014/main" id="{6B45D266-ECE5-4BEE-848D-46F4478684E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9">
            <a:extLst>
              <a:ext uri="{FF2B5EF4-FFF2-40B4-BE49-F238E27FC236}">
                <a16:creationId xmlns:a16="http://schemas.microsoft.com/office/drawing/2014/main" id="{3218527D-867C-4B6F-A49E-46A190BAC2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id="{8F1472A7-B48A-45D8-8BC1-2D0C6400E2A7}"/>
              </a:ext>
            </a:extLst>
          </p:cNvPr>
          <p:cNvSpPr>
            <a:spLocks noGrp="1" noChangeArrowheads="1"/>
          </p:cNvSpPr>
          <p:nvPr>
            <p:ph type="sldNum" sz="quarter" idx="12"/>
          </p:nvPr>
        </p:nvSpPr>
        <p:spPr>
          <a:ln/>
        </p:spPr>
        <p:txBody>
          <a:bodyPr/>
          <a:lstStyle>
            <a:lvl1pPr>
              <a:defRPr/>
            </a:lvl1pPr>
          </a:lstStyle>
          <a:p>
            <a:pPr>
              <a:defRPr/>
            </a:pPr>
            <a:fld id="{5988801C-C692-4B6F-8971-52A5A578F513}" type="slidenum">
              <a:rPr lang="en-US" altLang="en-US"/>
              <a:pPr>
                <a:defRPr/>
              </a:pPr>
              <a:t>‹#›</a:t>
            </a:fld>
            <a:endParaRPr lang="en-US" altLang="en-US"/>
          </a:p>
        </p:txBody>
      </p:sp>
    </p:spTree>
    <p:extLst>
      <p:ext uri="{BB962C8B-B14F-4D97-AF65-F5344CB8AC3E}">
        <p14:creationId xmlns:p14="http://schemas.microsoft.com/office/powerpoint/2010/main" val="42120655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882C6AD8-A6CC-4E05-856E-30C95056708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9">
            <a:extLst>
              <a:ext uri="{FF2B5EF4-FFF2-40B4-BE49-F238E27FC236}">
                <a16:creationId xmlns:a16="http://schemas.microsoft.com/office/drawing/2014/main" id="{13487983-55CB-43BF-9C3B-B0D5463856D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0">
            <a:extLst>
              <a:ext uri="{FF2B5EF4-FFF2-40B4-BE49-F238E27FC236}">
                <a16:creationId xmlns:a16="http://schemas.microsoft.com/office/drawing/2014/main" id="{2D79850B-C6AC-4178-BF83-7650B2F66B89}"/>
              </a:ext>
            </a:extLst>
          </p:cNvPr>
          <p:cNvSpPr>
            <a:spLocks noGrp="1" noChangeArrowheads="1"/>
          </p:cNvSpPr>
          <p:nvPr>
            <p:ph type="sldNum" sz="quarter" idx="12"/>
          </p:nvPr>
        </p:nvSpPr>
        <p:spPr>
          <a:ln/>
        </p:spPr>
        <p:txBody>
          <a:bodyPr/>
          <a:lstStyle>
            <a:lvl1pPr>
              <a:defRPr/>
            </a:lvl1pPr>
          </a:lstStyle>
          <a:p>
            <a:pPr>
              <a:defRPr/>
            </a:pPr>
            <a:fld id="{D588A8DA-BA74-412F-9F7A-91C2EB30D63F}" type="slidenum">
              <a:rPr lang="en-US" altLang="en-US"/>
              <a:pPr>
                <a:defRPr/>
              </a:pPr>
              <a:t>‹#›</a:t>
            </a:fld>
            <a:endParaRPr lang="en-US" altLang="en-US"/>
          </a:p>
        </p:txBody>
      </p:sp>
    </p:spTree>
    <p:extLst>
      <p:ext uri="{BB962C8B-B14F-4D97-AF65-F5344CB8AC3E}">
        <p14:creationId xmlns:p14="http://schemas.microsoft.com/office/powerpoint/2010/main" val="1088955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a:extLst>
              <a:ext uri="{FF2B5EF4-FFF2-40B4-BE49-F238E27FC236}">
                <a16:creationId xmlns:a16="http://schemas.microsoft.com/office/drawing/2014/main" id="{C7E4228C-BE1B-4359-AB20-C423D93D8F2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60942A4C-4142-4953-825C-5F5F4D7453D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CD8CEAD0-FF96-4AFB-AEA6-E71A68F21830}"/>
              </a:ext>
            </a:extLst>
          </p:cNvPr>
          <p:cNvSpPr>
            <a:spLocks noGrp="1" noChangeArrowheads="1"/>
          </p:cNvSpPr>
          <p:nvPr>
            <p:ph type="sldNum" sz="quarter" idx="12"/>
          </p:nvPr>
        </p:nvSpPr>
        <p:spPr>
          <a:ln/>
        </p:spPr>
        <p:txBody>
          <a:bodyPr/>
          <a:lstStyle>
            <a:lvl1pPr>
              <a:defRPr/>
            </a:lvl1pPr>
          </a:lstStyle>
          <a:p>
            <a:pPr>
              <a:defRPr/>
            </a:pPr>
            <a:fld id="{5DAE8E78-BEF8-4065-9C22-77007E9F2197}" type="slidenum">
              <a:rPr lang="en-US" altLang="en-US"/>
              <a:pPr>
                <a:defRPr/>
              </a:pPr>
              <a:t>‹#›</a:t>
            </a:fld>
            <a:endParaRPr lang="en-US" altLang="en-US"/>
          </a:p>
        </p:txBody>
      </p:sp>
    </p:spTree>
    <p:extLst>
      <p:ext uri="{BB962C8B-B14F-4D97-AF65-F5344CB8AC3E}">
        <p14:creationId xmlns:p14="http://schemas.microsoft.com/office/powerpoint/2010/main" val="16236255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81DB4904-F0F4-4A84-8718-A4CB79DF059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8B6601B2-854A-4AA5-BF5C-570DFBB182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DC7C4356-BB4B-4BB0-B1CF-256710894634}"/>
              </a:ext>
            </a:extLst>
          </p:cNvPr>
          <p:cNvSpPr>
            <a:spLocks noGrp="1" noChangeArrowheads="1"/>
          </p:cNvSpPr>
          <p:nvPr>
            <p:ph type="sldNum" sz="quarter" idx="12"/>
          </p:nvPr>
        </p:nvSpPr>
        <p:spPr>
          <a:ln/>
        </p:spPr>
        <p:txBody>
          <a:bodyPr/>
          <a:lstStyle>
            <a:lvl1pPr>
              <a:defRPr/>
            </a:lvl1pPr>
          </a:lstStyle>
          <a:p>
            <a:pPr>
              <a:defRPr/>
            </a:pPr>
            <a:fld id="{FA0B961E-4769-4B0D-B56C-7DE0F54F3771}" type="slidenum">
              <a:rPr lang="en-US" altLang="en-US"/>
              <a:pPr>
                <a:defRPr/>
              </a:pPr>
              <a:t>‹#›</a:t>
            </a:fld>
            <a:endParaRPr lang="en-US" altLang="en-US"/>
          </a:p>
        </p:txBody>
      </p:sp>
    </p:spTree>
    <p:extLst>
      <p:ext uri="{BB962C8B-B14F-4D97-AF65-F5344CB8AC3E}">
        <p14:creationId xmlns:p14="http://schemas.microsoft.com/office/powerpoint/2010/main" val="37993256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7F36FD82-D5E1-44CD-A467-09566FD988E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89FD504E-179F-4906-8F42-10BD5A0E546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B97752E6-91E1-4EA4-B1C4-86E3FB6A1157}"/>
              </a:ext>
            </a:extLst>
          </p:cNvPr>
          <p:cNvSpPr>
            <a:spLocks noGrp="1" noChangeArrowheads="1"/>
          </p:cNvSpPr>
          <p:nvPr>
            <p:ph type="sldNum" sz="quarter" idx="12"/>
          </p:nvPr>
        </p:nvSpPr>
        <p:spPr>
          <a:ln/>
        </p:spPr>
        <p:txBody>
          <a:bodyPr/>
          <a:lstStyle>
            <a:lvl1pPr>
              <a:defRPr/>
            </a:lvl1pPr>
          </a:lstStyle>
          <a:p>
            <a:pPr>
              <a:defRPr/>
            </a:pPr>
            <a:fld id="{10DE59AB-A41D-403C-81A0-9507961890A5}" type="slidenum">
              <a:rPr lang="en-US" altLang="en-US"/>
              <a:pPr>
                <a:defRPr/>
              </a:pPr>
              <a:t>‹#›</a:t>
            </a:fld>
            <a:endParaRPr lang="en-US" altLang="en-US"/>
          </a:p>
        </p:txBody>
      </p:sp>
    </p:spTree>
    <p:extLst>
      <p:ext uri="{BB962C8B-B14F-4D97-AF65-F5344CB8AC3E}">
        <p14:creationId xmlns:p14="http://schemas.microsoft.com/office/powerpoint/2010/main" val="39643111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E20E4CFA-3537-453D-A49D-5FEC1ED700D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B0E489A0-112D-4093-93E3-D10A486C16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15D90524-12C6-4E59-BB43-F25FBFF15344}"/>
              </a:ext>
            </a:extLst>
          </p:cNvPr>
          <p:cNvSpPr>
            <a:spLocks noGrp="1" noChangeArrowheads="1"/>
          </p:cNvSpPr>
          <p:nvPr>
            <p:ph type="sldNum" sz="quarter" idx="12"/>
          </p:nvPr>
        </p:nvSpPr>
        <p:spPr>
          <a:ln/>
        </p:spPr>
        <p:txBody>
          <a:bodyPr/>
          <a:lstStyle>
            <a:lvl1pPr>
              <a:defRPr/>
            </a:lvl1pPr>
          </a:lstStyle>
          <a:p>
            <a:pPr>
              <a:defRPr/>
            </a:pPr>
            <a:fld id="{C59A3201-E72A-4D2D-B76D-930F4236C5A6}" type="slidenum">
              <a:rPr lang="en-US" altLang="en-US"/>
              <a:pPr>
                <a:defRPr/>
              </a:pPr>
              <a:t>‹#›</a:t>
            </a:fld>
            <a:endParaRPr lang="en-US" altLang="en-US"/>
          </a:p>
        </p:txBody>
      </p:sp>
    </p:spTree>
    <p:extLst>
      <p:ext uri="{BB962C8B-B14F-4D97-AF65-F5344CB8AC3E}">
        <p14:creationId xmlns:p14="http://schemas.microsoft.com/office/powerpoint/2010/main" val="15066919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228600"/>
            <a:ext cx="2084387" cy="5791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95263" y="228600"/>
            <a:ext cx="61023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0FFF3F06-3109-445F-B504-2DBBC7EA37D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93F218FF-0324-4A33-95C8-E902E3BE08A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861FE266-1C42-43D8-94E9-FAB1471D49E7}"/>
              </a:ext>
            </a:extLst>
          </p:cNvPr>
          <p:cNvSpPr>
            <a:spLocks noGrp="1" noChangeArrowheads="1"/>
          </p:cNvSpPr>
          <p:nvPr>
            <p:ph type="sldNum" sz="quarter" idx="12"/>
          </p:nvPr>
        </p:nvSpPr>
        <p:spPr>
          <a:ln/>
        </p:spPr>
        <p:txBody>
          <a:bodyPr/>
          <a:lstStyle>
            <a:lvl1pPr>
              <a:defRPr/>
            </a:lvl1pPr>
          </a:lstStyle>
          <a:p>
            <a:pPr>
              <a:defRPr/>
            </a:pPr>
            <a:fld id="{4AB8E434-2E3D-4D73-8339-5C1156957D64}" type="slidenum">
              <a:rPr lang="en-US" altLang="en-US"/>
              <a:pPr>
                <a:defRPr/>
              </a:pPr>
              <a:t>‹#›</a:t>
            </a:fld>
            <a:endParaRPr lang="en-US" altLang="en-US"/>
          </a:p>
        </p:txBody>
      </p:sp>
    </p:spTree>
    <p:extLst>
      <p:ext uri="{BB962C8B-B14F-4D97-AF65-F5344CB8AC3E}">
        <p14:creationId xmlns:p14="http://schemas.microsoft.com/office/powerpoint/2010/main" val="1882399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a:extLst>
              <a:ext uri="{FF2B5EF4-FFF2-40B4-BE49-F238E27FC236}">
                <a16:creationId xmlns:a16="http://schemas.microsoft.com/office/drawing/2014/main" id="{756D74F6-6099-4897-8318-9C2BE5A4D7A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FC9CB9BB-39BA-471B-8797-E3ACEDC09E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3C5F486D-B5C4-47D1-932D-C00BA96E1DAA}"/>
              </a:ext>
            </a:extLst>
          </p:cNvPr>
          <p:cNvSpPr>
            <a:spLocks noGrp="1" noChangeArrowheads="1"/>
          </p:cNvSpPr>
          <p:nvPr>
            <p:ph type="sldNum" sz="quarter" idx="12"/>
          </p:nvPr>
        </p:nvSpPr>
        <p:spPr>
          <a:ln/>
        </p:spPr>
        <p:txBody>
          <a:bodyPr/>
          <a:lstStyle>
            <a:lvl1pPr>
              <a:defRPr/>
            </a:lvl1pPr>
          </a:lstStyle>
          <a:p>
            <a:pPr>
              <a:defRPr/>
            </a:pPr>
            <a:fld id="{BDE80405-8CB7-4689-89D9-82D94E7B1A46}" type="slidenum">
              <a:rPr lang="en-US" altLang="en-US"/>
              <a:pPr>
                <a:defRPr/>
              </a:pPr>
              <a:t>‹#›</a:t>
            </a:fld>
            <a:endParaRPr lang="en-US" altLang="en-US"/>
          </a:p>
        </p:txBody>
      </p:sp>
    </p:spTree>
    <p:extLst>
      <p:ext uri="{BB962C8B-B14F-4D97-AF65-F5344CB8AC3E}">
        <p14:creationId xmlns:p14="http://schemas.microsoft.com/office/powerpoint/2010/main" val="3461524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8">
            <a:extLst>
              <a:ext uri="{FF2B5EF4-FFF2-40B4-BE49-F238E27FC236}">
                <a16:creationId xmlns:a16="http://schemas.microsoft.com/office/drawing/2014/main" id="{5F72B704-99E4-41D0-AB9D-7490BCC735E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9">
            <a:extLst>
              <a:ext uri="{FF2B5EF4-FFF2-40B4-BE49-F238E27FC236}">
                <a16:creationId xmlns:a16="http://schemas.microsoft.com/office/drawing/2014/main" id="{133A5FE7-0BED-49B6-BFF6-48BAFD53228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0">
            <a:extLst>
              <a:ext uri="{FF2B5EF4-FFF2-40B4-BE49-F238E27FC236}">
                <a16:creationId xmlns:a16="http://schemas.microsoft.com/office/drawing/2014/main" id="{A3EA16D5-DC25-46ED-9368-E58FBDF893D8}"/>
              </a:ext>
            </a:extLst>
          </p:cNvPr>
          <p:cNvSpPr>
            <a:spLocks noGrp="1" noChangeArrowheads="1"/>
          </p:cNvSpPr>
          <p:nvPr>
            <p:ph type="sldNum" sz="quarter" idx="12"/>
          </p:nvPr>
        </p:nvSpPr>
        <p:spPr>
          <a:ln/>
        </p:spPr>
        <p:txBody>
          <a:bodyPr/>
          <a:lstStyle>
            <a:lvl1pPr>
              <a:defRPr/>
            </a:lvl1pPr>
          </a:lstStyle>
          <a:p>
            <a:pPr>
              <a:defRPr/>
            </a:pPr>
            <a:fld id="{B08F8E3C-64F0-49C3-8028-77B193C51E16}" type="slidenum">
              <a:rPr lang="en-US" altLang="en-US"/>
              <a:pPr>
                <a:defRPr/>
              </a:pPr>
              <a:t>‹#›</a:t>
            </a:fld>
            <a:endParaRPr lang="en-US" altLang="en-US"/>
          </a:p>
        </p:txBody>
      </p:sp>
    </p:spTree>
    <p:extLst>
      <p:ext uri="{BB962C8B-B14F-4D97-AF65-F5344CB8AC3E}">
        <p14:creationId xmlns:p14="http://schemas.microsoft.com/office/powerpoint/2010/main" val="365784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8">
            <a:extLst>
              <a:ext uri="{FF2B5EF4-FFF2-40B4-BE49-F238E27FC236}">
                <a16:creationId xmlns:a16="http://schemas.microsoft.com/office/drawing/2014/main" id="{B7C8BE9F-3294-4D46-98E4-0769FFAA987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9">
            <a:extLst>
              <a:ext uri="{FF2B5EF4-FFF2-40B4-BE49-F238E27FC236}">
                <a16:creationId xmlns:a16="http://schemas.microsoft.com/office/drawing/2014/main" id="{931D1E87-C902-4FE1-ACCB-187FACCDBDF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id="{E4B7C568-74E3-4A9A-BE1A-025D97CB677B}"/>
              </a:ext>
            </a:extLst>
          </p:cNvPr>
          <p:cNvSpPr>
            <a:spLocks noGrp="1" noChangeArrowheads="1"/>
          </p:cNvSpPr>
          <p:nvPr>
            <p:ph type="sldNum" sz="quarter" idx="12"/>
          </p:nvPr>
        </p:nvSpPr>
        <p:spPr>
          <a:ln/>
        </p:spPr>
        <p:txBody>
          <a:bodyPr/>
          <a:lstStyle>
            <a:lvl1pPr>
              <a:defRPr/>
            </a:lvl1pPr>
          </a:lstStyle>
          <a:p>
            <a:pPr>
              <a:defRPr/>
            </a:pPr>
            <a:fld id="{34D6230A-6CD6-4E14-98F8-8519CE4856B3}" type="slidenum">
              <a:rPr lang="en-US" altLang="en-US"/>
              <a:pPr>
                <a:defRPr/>
              </a:pPr>
              <a:t>‹#›</a:t>
            </a:fld>
            <a:endParaRPr lang="en-US" altLang="en-US"/>
          </a:p>
        </p:txBody>
      </p:sp>
    </p:spTree>
    <p:extLst>
      <p:ext uri="{BB962C8B-B14F-4D97-AF65-F5344CB8AC3E}">
        <p14:creationId xmlns:p14="http://schemas.microsoft.com/office/powerpoint/2010/main" val="2914013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DC7081D9-D862-4D2A-96FC-FF922C0C22F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9">
            <a:extLst>
              <a:ext uri="{FF2B5EF4-FFF2-40B4-BE49-F238E27FC236}">
                <a16:creationId xmlns:a16="http://schemas.microsoft.com/office/drawing/2014/main" id="{89297E66-AF29-4C49-BC27-23B86BD3DA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0">
            <a:extLst>
              <a:ext uri="{FF2B5EF4-FFF2-40B4-BE49-F238E27FC236}">
                <a16:creationId xmlns:a16="http://schemas.microsoft.com/office/drawing/2014/main" id="{B196121B-5A21-41ED-AEE6-CAB138133267}"/>
              </a:ext>
            </a:extLst>
          </p:cNvPr>
          <p:cNvSpPr>
            <a:spLocks noGrp="1" noChangeArrowheads="1"/>
          </p:cNvSpPr>
          <p:nvPr>
            <p:ph type="sldNum" sz="quarter" idx="12"/>
          </p:nvPr>
        </p:nvSpPr>
        <p:spPr>
          <a:ln/>
        </p:spPr>
        <p:txBody>
          <a:bodyPr/>
          <a:lstStyle>
            <a:lvl1pPr>
              <a:defRPr/>
            </a:lvl1pPr>
          </a:lstStyle>
          <a:p>
            <a:pPr>
              <a:defRPr/>
            </a:pPr>
            <a:fld id="{9DA2EF8D-BB57-4E84-8458-51561C297E03}" type="slidenum">
              <a:rPr lang="en-US" altLang="en-US"/>
              <a:pPr>
                <a:defRPr/>
              </a:pPr>
              <a:t>‹#›</a:t>
            </a:fld>
            <a:endParaRPr lang="en-US" altLang="en-US"/>
          </a:p>
        </p:txBody>
      </p:sp>
    </p:spTree>
    <p:extLst>
      <p:ext uri="{BB962C8B-B14F-4D97-AF65-F5344CB8AC3E}">
        <p14:creationId xmlns:p14="http://schemas.microsoft.com/office/powerpoint/2010/main" val="1760363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F282CEA6-8AB9-436D-A746-22A59C131DE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AAC1BB7C-75BB-4EB3-95E4-5A9BDAB12E2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722CE921-C205-4DA7-899E-D6BDC8F1A6C3}"/>
              </a:ext>
            </a:extLst>
          </p:cNvPr>
          <p:cNvSpPr>
            <a:spLocks noGrp="1" noChangeArrowheads="1"/>
          </p:cNvSpPr>
          <p:nvPr>
            <p:ph type="sldNum" sz="quarter" idx="12"/>
          </p:nvPr>
        </p:nvSpPr>
        <p:spPr>
          <a:ln/>
        </p:spPr>
        <p:txBody>
          <a:bodyPr/>
          <a:lstStyle>
            <a:lvl1pPr>
              <a:defRPr/>
            </a:lvl1pPr>
          </a:lstStyle>
          <a:p>
            <a:pPr>
              <a:defRPr/>
            </a:pPr>
            <a:fld id="{6D6BED47-20AA-492C-B196-A386826D6BB2}" type="slidenum">
              <a:rPr lang="en-US" altLang="en-US"/>
              <a:pPr>
                <a:defRPr/>
              </a:pPr>
              <a:t>‹#›</a:t>
            </a:fld>
            <a:endParaRPr lang="en-US" altLang="en-US"/>
          </a:p>
        </p:txBody>
      </p:sp>
    </p:spTree>
    <p:extLst>
      <p:ext uri="{BB962C8B-B14F-4D97-AF65-F5344CB8AC3E}">
        <p14:creationId xmlns:p14="http://schemas.microsoft.com/office/powerpoint/2010/main" val="1536259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F4C40294-4658-427C-A15D-6D522DCF838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E3AD1113-5E87-41E0-89A0-27A57456FBD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396B3636-1DC8-4E54-BAB0-012F668634FC}"/>
              </a:ext>
            </a:extLst>
          </p:cNvPr>
          <p:cNvSpPr>
            <a:spLocks noGrp="1" noChangeArrowheads="1"/>
          </p:cNvSpPr>
          <p:nvPr>
            <p:ph type="sldNum" sz="quarter" idx="12"/>
          </p:nvPr>
        </p:nvSpPr>
        <p:spPr>
          <a:ln/>
        </p:spPr>
        <p:txBody>
          <a:bodyPr/>
          <a:lstStyle>
            <a:lvl1pPr>
              <a:defRPr/>
            </a:lvl1pPr>
          </a:lstStyle>
          <a:p>
            <a:pPr>
              <a:defRPr/>
            </a:pPr>
            <a:fld id="{71C52237-2597-4CEF-B49B-03080840A331}" type="slidenum">
              <a:rPr lang="en-US" altLang="en-US"/>
              <a:pPr>
                <a:defRPr/>
              </a:pPr>
              <a:t>‹#›</a:t>
            </a:fld>
            <a:endParaRPr lang="en-US" altLang="en-US"/>
          </a:p>
        </p:txBody>
      </p:sp>
    </p:spTree>
    <p:extLst>
      <p:ext uri="{BB962C8B-B14F-4D97-AF65-F5344CB8AC3E}">
        <p14:creationId xmlns:p14="http://schemas.microsoft.com/office/powerpoint/2010/main" val="3897153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E346B159-5842-4E6C-83F6-26AD08105D57}"/>
              </a:ext>
            </a:extLst>
          </p:cNvPr>
          <p:cNvGrpSpPr>
            <a:grpSpLocks/>
          </p:cNvGrpSpPr>
          <p:nvPr/>
        </p:nvGrpSpPr>
        <p:grpSpPr bwMode="auto">
          <a:xfrm>
            <a:off x="0" y="152400"/>
            <a:ext cx="8686800" cy="6096000"/>
            <a:chOff x="0" y="96"/>
            <a:chExt cx="5472" cy="3840"/>
          </a:xfrm>
        </p:grpSpPr>
        <p:sp>
          <p:nvSpPr>
            <p:cNvPr id="1032" name="AutoShape 3">
              <a:extLst>
                <a:ext uri="{FF2B5EF4-FFF2-40B4-BE49-F238E27FC236}">
                  <a16:creationId xmlns:a16="http://schemas.microsoft.com/office/drawing/2014/main" id="{BEB99AAE-2403-42AC-99C7-2FF9E301C600}"/>
                </a:ext>
              </a:extLst>
            </p:cNvPr>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GB" altLang="en-US" sz="2400">
                <a:latin typeface="Times New Roman" pitchFamily="18" charset="0"/>
              </a:endParaRPr>
            </a:p>
          </p:txBody>
        </p:sp>
        <p:sp>
          <p:nvSpPr>
            <p:cNvPr id="1033" name="AutoShape 4">
              <a:extLst>
                <a:ext uri="{FF2B5EF4-FFF2-40B4-BE49-F238E27FC236}">
                  <a16:creationId xmlns:a16="http://schemas.microsoft.com/office/drawing/2014/main" id="{06765F51-2A0F-4018-802C-4BCDDD7891BC}"/>
                </a:ext>
              </a:extLst>
            </p:cNvPr>
            <p:cNvSpPr>
              <a:spLocks noChangeArrowheads="1"/>
            </p:cNvSpPr>
            <p:nvPr/>
          </p:nvSpPr>
          <p:spPr bwMode="blackWhite">
            <a:xfrm>
              <a:off x="0" y="96"/>
              <a:ext cx="5376" cy="768"/>
            </a:xfrm>
            <a:custGeom>
              <a:avLst/>
              <a:gdLst>
                <a:gd name="T0" fmla="*/ 0 w 7000"/>
                <a:gd name="T1" fmla="*/ 0 h 1000"/>
                <a:gd name="T2" fmla="*/ 13 w 7000"/>
                <a:gd name="T3" fmla="*/ 0 h 1000"/>
                <a:gd name="T4" fmla="*/ 14 w 7000"/>
                <a:gd name="T5" fmla="*/ 2 h 1000"/>
                <a:gd name="T6" fmla="*/ 13 w 7000"/>
                <a:gd name="T7" fmla="*/ 2 h 1000"/>
                <a:gd name="T8" fmla="*/ 0 w 7000"/>
                <a:gd name="T9" fmla="*/ 2 h 1000"/>
                <a:gd name="T10" fmla="*/ 0 60000 65536"/>
                <a:gd name="T11" fmla="*/ 0 60000 65536"/>
                <a:gd name="T12" fmla="*/ 0 60000 65536"/>
                <a:gd name="T13" fmla="*/ 0 60000 65536"/>
                <a:gd name="T14" fmla="*/ 0 60000 65536"/>
                <a:gd name="T15" fmla="*/ 0 w 7000"/>
                <a:gd name="T16" fmla="*/ 0 h 1000"/>
                <a:gd name="T17" fmla="*/ 3500 w 7000"/>
                <a:gd name="T18" fmla="*/ 1000 h 1000"/>
              </a:gdLst>
              <a:ahLst/>
              <a:cxnLst>
                <a:cxn ang="T10">
                  <a:pos x="T0" y="T1"/>
                </a:cxn>
                <a:cxn ang="T11">
                  <a:pos x="T2" y="T3"/>
                </a:cxn>
                <a:cxn ang="T12">
                  <a:pos x="T4" y="T5"/>
                </a:cxn>
                <a:cxn ang="T13">
                  <a:pos x="T6" y="T7"/>
                </a:cxn>
                <a:cxn ang="T14">
                  <a:pos x="T8" y="T9"/>
                </a:cxn>
              </a:cxnLst>
              <a:rect l="T15" t="T16" r="T17" b="T18"/>
              <a:pathLst>
                <a:path w="7000" h="1000">
                  <a:moveTo>
                    <a:pt x="0" y="0"/>
                  </a:moveTo>
                  <a:lnTo>
                    <a:pt x="6499" y="0"/>
                  </a:lnTo>
                  <a:cubicBezTo>
                    <a:pt x="6776" y="0"/>
                    <a:pt x="7000" y="223"/>
                    <a:pt x="7000" y="500"/>
                  </a:cubicBezTo>
                  <a:cubicBezTo>
                    <a:pt x="7000" y="776"/>
                    <a:pt x="6776" y="999"/>
                    <a:pt x="6500"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4" name="Line 5">
              <a:extLst>
                <a:ext uri="{FF2B5EF4-FFF2-40B4-BE49-F238E27FC236}">
                  <a16:creationId xmlns:a16="http://schemas.microsoft.com/office/drawing/2014/main" id="{FF94FD3D-1462-4DCA-A743-2EE7162FCACB}"/>
                </a:ext>
              </a:extLst>
            </p:cNvPr>
            <p:cNvSpPr>
              <a:spLocks noChangeShapeType="1"/>
            </p:cNvSpPr>
            <p:nvPr/>
          </p:nvSpPr>
          <p:spPr bwMode="auto">
            <a:xfrm>
              <a:off x="0" y="768"/>
              <a:ext cx="5088"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027" name="Rectangle 6">
            <a:extLst>
              <a:ext uri="{FF2B5EF4-FFF2-40B4-BE49-F238E27FC236}">
                <a16:creationId xmlns:a16="http://schemas.microsoft.com/office/drawing/2014/main" id="{8DE2B545-1E34-413C-B884-2E15392A3A0D}"/>
              </a:ext>
            </a:extLst>
          </p:cNvPr>
          <p:cNvSpPr>
            <a:spLocks noGrp="1" noChangeArrowheads="1"/>
          </p:cNvSpPr>
          <p:nvPr>
            <p:ph type="title"/>
          </p:nvPr>
        </p:nvSpPr>
        <p:spPr bwMode="auto">
          <a:xfrm>
            <a:off x="195263" y="228600"/>
            <a:ext cx="80152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7">
            <a:extLst>
              <a:ext uri="{FF2B5EF4-FFF2-40B4-BE49-F238E27FC236}">
                <a16:creationId xmlns:a16="http://schemas.microsoft.com/office/drawing/2014/main" id="{6EAEFE05-26CC-429D-B0B7-9E1297FBBE18}"/>
              </a:ext>
            </a:extLst>
          </p:cNvPr>
          <p:cNvSpPr>
            <a:spLocks noGrp="1" noChangeArrowheads="1"/>
          </p:cNvSpPr>
          <p:nvPr>
            <p:ph type="body" idx="1"/>
          </p:nvPr>
        </p:nvSpPr>
        <p:spPr bwMode="auto">
          <a:xfrm>
            <a:off x="609600" y="1600200"/>
            <a:ext cx="79248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0184" name="Rectangle 8">
            <a:extLst>
              <a:ext uri="{FF2B5EF4-FFF2-40B4-BE49-F238E27FC236}">
                <a16:creationId xmlns:a16="http://schemas.microsoft.com/office/drawing/2014/main" id="{E28B7E19-A9AC-4BF2-B876-8D7765D4377C}"/>
              </a:ext>
            </a:extLst>
          </p:cNvPr>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0185" name="Rectangle 9">
            <a:extLst>
              <a:ext uri="{FF2B5EF4-FFF2-40B4-BE49-F238E27FC236}">
                <a16:creationId xmlns:a16="http://schemas.microsoft.com/office/drawing/2014/main" id="{09FE7EC3-DADF-4094-80A1-C2D2272C9EEA}"/>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p>
        </p:txBody>
      </p:sp>
      <p:sp>
        <p:nvSpPr>
          <p:cNvPr id="50186" name="Rectangle 10">
            <a:extLst>
              <a:ext uri="{FF2B5EF4-FFF2-40B4-BE49-F238E27FC236}">
                <a16:creationId xmlns:a16="http://schemas.microsoft.com/office/drawing/2014/main" id="{12F54FE1-41BF-4321-9048-A7E8DC9F67C7}"/>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anose="020B0A04020102020204" pitchFamily="34" charset="0"/>
              </a:defRPr>
            </a:lvl1pPr>
          </a:lstStyle>
          <a:p>
            <a:pPr>
              <a:defRPr/>
            </a:pPr>
            <a:fld id="{DA052C8B-A227-46E6-AFF1-3C927A1F4D3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539" r:id="rId1"/>
    <p:sldLayoutId id="2147484529" r:id="rId2"/>
    <p:sldLayoutId id="2147484530" r:id="rId3"/>
    <p:sldLayoutId id="2147484531" r:id="rId4"/>
    <p:sldLayoutId id="2147484532" r:id="rId5"/>
    <p:sldLayoutId id="2147484533" r:id="rId6"/>
    <p:sldLayoutId id="2147484534" r:id="rId7"/>
    <p:sldLayoutId id="2147484535" r:id="rId8"/>
    <p:sldLayoutId id="2147484536" r:id="rId9"/>
    <p:sldLayoutId id="2147484537" r:id="rId10"/>
    <p:sldLayoutId id="2147484538" r:id="rId11"/>
  </p:sldLayoutIdLst>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anose="05000000000000000000"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4E6EEC68-A0D7-4FA4-A229-AF14ADD9A1CE}"/>
              </a:ext>
            </a:extLst>
          </p:cNvPr>
          <p:cNvGrpSpPr>
            <a:grpSpLocks/>
          </p:cNvGrpSpPr>
          <p:nvPr/>
        </p:nvGrpSpPr>
        <p:grpSpPr bwMode="auto">
          <a:xfrm>
            <a:off x="0" y="152400"/>
            <a:ext cx="8686800" cy="6096000"/>
            <a:chOff x="0" y="96"/>
            <a:chExt cx="5472" cy="3840"/>
          </a:xfrm>
        </p:grpSpPr>
        <p:sp>
          <p:nvSpPr>
            <p:cNvPr id="1032" name="AutoShape 3">
              <a:extLst>
                <a:ext uri="{FF2B5EF4-FFF2-40B4-BE49-F238E27FC236}">
                  <a16:creationId xmlns:a16="http://schemas.microsoft.com/office/drawing/2014/main" id="{D1AE4088-1DB4-4329-89B0-3F7893666B1B}"/>
                </a:ext>
              </a:extLst>
            </p:cNvPr>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GB" altLang="en-US" sz="2400">
                <a:solidFill>
                  <a:srgbClr val="000000"/>
                </a:solidFill>
                <a:latin typeface="Times New Roman" pitchFamily="18" charset="0"/>
              </a:endParaRPr>
            </a:p>
          </p:txBody>
        </p:sp>
        <p:sp>
          <p:nvSpPr>
            <p:cNvPr id="2057" name="AutoShape 4">
              <a:extLst>
                <a:ext uri="{FF2B5EF4-FFF2-40B4-BE49-F238E27FC236}">
                  <a16:creationId xmlns:a16="http://schemas.microsoft.com/office/drawing/2014/main" id="{96DCDA53-6E69-4D92-8BD1-C6C1E4D849D2}"/>
                </a:ext>
              </a:extLst>
            </p:cNvPr>
            <p:cNvSpPr>
              <a:spLocks noChangeArrowheads="1"/>
            </p:cNvSpPr>
            <p:nvPr/>
          </p:nvSpPr>
          <p:spPr bwMode="blackWhite">
            <a:xfrm>
              <a:off x="0" y="96"/>
              <a:ext cx="5376" cy="768"/>
            </a:xfrm>
            <a:custGeom>
              <a:avLst/>
              <a:gdLst>
                <a:gd name="T0" fmla="*/ 0 w 7000"/>
                <a:gd name="T1" fmla="*/ 0 h 1000"/>
                <a:gd name="T2" fmla="*/ 13 w 7000"/>
                <a:gd name="T3" fmla="*/ 0 h 1000"/>
                <a:gd name="T4" fmla="*/ 14 w 7000"/>
                <a:gd name="T5" fmla="*/ 2 h 1000"/>
                <a:gd name="T6" fmla="*/ 13 w 7000"/>
                <a:gd name="T7" fmla="*/ 2 h 1000"/>
                <a:gd name="T8" fmla="*/ 0 w 7000"/>
                <a:gd name="T9" fmla="*/ 2 h 1000"/>
                <a:gd name="T10" fmla="*/ 0 60000 65536"/>
                <a:gd name="T11" fmla="*/ 0 60000 65536"/>
                <a:gd name="T12" fmla="*/ 0 60000 65536"/>
                <a:gd name="T13" fmla="*/ 0 60000 65536"/>
                <a:gd name="T14" fmla="*/ 0 60000 65536"/>
                <a:gd name="T15" fmla="*/ 0 w 7000"/>
                <a:gd name="T16" fmla="*/ 0 h 1000"/>
                <a:gd name="T17" fmla="*/ 3500 w 7000"/>
                <a:gd name="T18" fmla="*/ 1000 h 1000"/>
              </a:gdLst>
              <a:ahLst/>
              <a:cxnLst>
                <a:cxn ang="T10">
                  <a:pos x="T0" y="T1"/>
                </a:cxn>
                <a:cxn ang="T11">
                  <a:pos x="T2" y="T3"/>
                </a:cxn>
                <a:cxn ang="T12">
                  <a:pos x="T4" y="T5"/>
                </a:cxn>
                <a:cxn ang="T13">
                  <a:pos x="T6" y="T7"/>
                </a:cxn>
                <a:cxn ang="T14">
                  <a:pos x="T8" y="T9"/>
                </a:cxn>
              </a:cxnLst>
              <a:rect l="T15" t="T16" r="T17" b="T18"/>
              <a:pathLst>
                <a:path w="7000" h="1000">
                  <a:moveTo>
                    <a:pt x="0" y="0"/>
                  </a:moveTo>
                  <a:lnTo>
                    <a:pt x="6499" y="0"/>
                  </a:lnTo>
                  <a:cubicBezTo>
                    <a:pt x="6776" y="0"/>
                    <a:pt x="7000" y="223"/>
                    <a:pt x="7000" y="500"/>
                  </a:cubicBezTo>
                  <a:cubicBezTo>
                    <a:pt x="7000" y="776"/>
                    <a:pt x="6776" y="999"/>
                    <a:pt x="6500"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058" name="Line 5">
              <a:extLst>
                <a:ext uri="{FF2B5EF4-FFF2-40B4-BE49-F238E27FC236}">
                  <a16:creationId xmlns:a16="http://schemas.microsoft.com/office/drawing/2014/main" id="{268A183A-1917-470B-BF80-7975123E1C67}"/>
                </a:ext>
              </a:extLst>
            </p:cNvPr>
            <p:cNvSpPr>
              <a:spLocks noChangeShapeType="1"/>
            </p:cNvSpPr>
            <p:nvPr/>
          </p:nvSpPr>
          <p:spPr bwMode="auto">
            <a:xfrm>
              <a:off x="0" y="768"/>
              <a:ext cx="5088"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051" name="Rectangle 6">
            <a:extLst>
              <a:ext uri="{FF2B5EF4-FFF2-40B4-BE49-F238E27FC236}">
                <a16:creationId xmlns:a16="http://schemas.microsoft.com/office/drawing/2014/main" id="{68D1EA11-9648-40ED-B38C-F315AABAEBAA}"/>
              </a:ext>
            </a:extLst>
          </p:cNvPr>
          <p:cNvSpPr>
            <a:spLocks noGrp="1" noChangeArrowheads="1"/>
          </p:cNvSpPr>
          <p:nvPr>
            <p:ph type="title"/>
          </p:nvPr>
        </p:nvSpPr>
        <p:spPr bwMode="auto">
          <a:xfrm>
            <a:off x="195263" y="228600"/>
            <a:ext cx="80152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Rectangle 7">
            <a:extLst>
              <a:ext uri="{FF2B5EF4-FFF2-40B4-BE49-F238E27FC236}">
                <a16:creationId xmlns:a16="http://schemas.microsoft.com/office/drawing/2014/main" id="{C4B653C1-65AE-4C14-9D1F-4DF6F6381198}"/>
              </a:ext>
            </a:extLst>
          </p:cNvPr>
          <p:cNvSpPr>
            <a:spLocks noGrp="1" noChangeArrowheads="1"/>
          </p:cNvSpPr>
          <p:nvPr>
            <p:ph type="body" idx="1"/>
          </p:nvPr>
        </p:nvSpPr>
        <p:spPr bwMode="auto">
          <a:xfrm>
            <a:off x="609600" y="1600200"/>
            <a:ext cx="79248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0184" name="Rectangle 8">
            <a:extLst>
              <a:ext uri="{FF2B5EF4-FFF2-40B4-BE49-F238E27FC236}">
                <a16:creationId xmlns:a16="http://schemas.microsoft.com/office/drawing/2014/main" id="{7457FD72-F6EA-465F-9F42-9370B2BF68FB}"/>
              </a:ext>
            </a:extLst>
          </p:cNvPr>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solidFill>
                  <a:srgbClr val="000000"/>
                </a:solidFill>
                <a:latin typeface="Arial"/>
              </a:defRPr>
            </a:lvl1pPr>
          </a:lstStyle>
          <a:p>
            <a:pPr>
              <a:defRPr/>
            </a:pPr>
            <a:endParaRPr lang="en-US"/>
          </a:p>
        </p:txBody>
      </p:sp>
      <p:sp>
        <p:nvSpPr>
          <p:cNvPr id="50185" name="Rectangle 9">
            <a:extLst>
              <a:ext uri="{FF2B5EF4-FFF2-40B4-BE49-F238E27FC236}">
                <a16:creationId xmlns:a16="http://schemas.microsoft.com/office/drawing/2014/main" id="{184F4B1B-AB98-4BC6-AE89-03E747C6D718}"/>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solidFill>
                  <a:srgbClr val="000000"/>
                </a:solidFill>
                <a:latin typeface="Arial"/>
              </a:defRPr>
            </a:lvl1pPr>
          </a:lstStyle>
          <a:p>
            <a:pPr>
              <a:defRPr/>
            </a:pPr>
            <a:endParaRPr lang="en-US"/>
          </a:p>
        </p:txBody>
      </p:sp>
      <p:sp>
        <p:nvSpPr>
          <p:cNvPr id="50186" name="Rectangle 10">
            <a:extLst>
              <a:ext uri="{FF2B5EF4-FFF2-40B4-BE49-F238E27FC236}">
                <a16:creationId xmlns:a16="http://schemas.microsoft.com/office/drawing/2014/main" id="{E29F563A-7194-4184-8BA5-74A70B76A118}"/>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solidFill>
                  <a:srgbClr val="000000"/>
                </a:solidFill>
                <a:latin typeface="Arial Black" panose="020B0A04020102020204" pitchFamily="34" charset="0"/>
              </a:defRPr>
            </a:lvl1pPr>
          </a:lstStyle>
          <a:p>
            <a:pPr>
              <a:defRPr/>
            </a:pPr>
            <a:fld id="{A31B9A2C-C2A4-45AD-A933-10E44D7B967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540" r:id="rId1"/>
    <p:sldLayoutId id="2147484541" r:id="rId2"/>
    <p:sldLayoutId id="2147484542" r:id="rId3"/>
    <p:sldLayoutId id="2147484543" r:id="rId4"/>
    <p:sldLayoutId id="2147484544" r:id="rId5"/>
    <p:sldLayoutId id="2147484545" r:id="rId6"/>
    <p:sldLayoutId id="2147484546" r:id="rId7"/>
    <p:sldLayoutId id="2147484547" r:id="rId8"/>
    <p:sldLayoutId id="2147484548" r:id="rId9"/>
    <p:sldLayoutId id="2147484549" r:id="rId10"/>
    <p:sldLayoutId id="2147484550" r:id="rId11"/>
  </p:sldLayoutIdLst>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anose="05000000000000000000"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a:extLst>
              <a:ext uri="{FF2B5EF4-FFF2-40B4-BE49-F238E27FC236}">
                <a16:creationId xmlns:a16="http://schemas.microsoft.com/office/drawing/2014/main" id="{A3C11627-B11B-4C9B-A498-273D5E1F97D2}"/>
              </a:ext>
            </a:extLst>
          </p:cNvPr>
          <p:cNvGrpSpPr>
            <a:grpSpLocks/>
          </p:cNvGrpSpPr>
          <p:nvPr/>
        </p:nvGrpSpPr>
        <p:grpSpPr bwMode="auto">
          <a:xfrm>
            <a:off x="0" y="152400"/>
            <a:ext cx="8686800" cy="6096000"/>
            <a:chOff x="0" y="96"/>
            <a:chExt cx="5472" cy="3840"/>
          </a:xfrm>
        </p:grpSpPr>
        <p:sp>
          <p:nvSpPr>
            <p:cNvPr id="1032" name="AutoShape 3">
              <a:extLst>
                <a:ext uri="{FF2B5EF4-FFF2-40B4-BE49-F238E27FC236}">
                  <a16:creationId xmlns:a16="http://schemas.microsoft.com/office/drawing/2014/main" id="{4813FF08-0381-4BBA-8FBE-CCCDB7A09F9A}"/>
                </a:ext>
              </a:extLst>
            </p:cNvPr>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GB" altLang="en-US" sz="2400">
                <a:latin typeface="Times New Roman" pitchFamily="18" charset="0"/>
              </a:endParaRPr>
            </a:p>
          </p:txBody>
        </p:sp>
        <p:sp>
          <p:nvSpPr>
            <p:cNvPr id="3081" name="AutoShape 4">
              <a:extLst>
                <a:ext uri="{FF2B5EF4-FFF2-40B4-BE49-F238E27FC236}">
                  <a16:creationId xmlns:a16="http://schemas.microsoft.com/office/drawing/2014/main" id="{32251D2B-1D06-4666-B4E5-4A20CDC05036}"/>
                </a:ext>
              </a:extLst>
            </p:cNvPr>
            <p:cNvSpPr>
              <a:spLocks noChangeArrowheads="1"/>
            </p:cNvSpPr>
            <p:nvPr/>
          </p:nvSpPr>
          <p:spPr bwMode="blackWhite">
            <a:xfrm>
              <a:off x="0" y="96"/>
              <a:ext cx="5376" cy="768"/>
            </a:xfrm>
            <a:custGeom>
              <a:avLst/>
              <a:gdLst>
                <a:gd name="T0" fmla="*/ 0 w 7000"/>
                <a:gd name="T1" fmla="*/ 0 h 1000"/>
                <a:gd name="T2" fmla="*/ 2 w 7000"/>
                <a:gd name="T3" fmla="*/ 0 h 1000"/>
                <a:gd name="T4" fmla="*/ 2 w 7000"/>
                <a:gd name="T5" fmla="*/ 2 h 1000"/>
                <a:gd name="T6" fmla="*/ 2 w 7000"/>
                <a:gd name="T7" fmla="*/ 2 h 1000"/>
                <a:gd name="T8" fmla="*/ 0 w 7000"/>
                <a:gd name="T9" fmla="*/ 2 h 1000"/>
                <a:gd name="T10" fmla="*/ 0 60000 65536"/>
                <a:gd name="T11" fmla="*/ 0 60000 65536"/>
                <a:gd name="T12" fmla="*/ 0 60000 65536"/>
                <a:gd name="T13" fmla="*/ 0 60000 65536"/>
                <a:gd name="T14" fmla="*/ 0 60000 65536"/>
                <a:gd name="T15" fmla="*/ 0 w 7000"/>
                <a:gd name="T16" fmla="*/ 0 h 1000"/>
                <a:gd name="T17" fmla="*/ 3500 w 7000"/>
                <a:gd name="T18" fmla="*/ 1000 h 1000"/>
              </a:gdLst>
              <a:ahLst/>
              <a:cxnLst>
                <a:cxn ang="T10">
                  <a:pos x="T0" y="T1"/>
                </a:cxn>
                <a:cxn ang="T11">
                  <a:pos x="T2" y="T3"/>
                </a:cxn>
                <a:cxn ang="T12">
                  <a:pos x="T4" y="T5"/>
                </a:cxn>
                <a:cxn ang="T13">
                  <a:pos x="T6" y="T7"/>
                </a:cxn>
                <a:cxn ang="T14">
                  <a:pos x="T8" y="T9"/>
                </a:cxn>
              </a:cxnLst>
              <a:rect l="T15" t="T16" r="T17" b="T18"/>
              <a:pathLst>
                <a:path w="7000" h="1000">
                  <a:moveTo>
                    <a:pt x="0" y="0"/>
                  </a:moveTo>
                  <a:lnTo>
                    <a:pt x="6499" y="0"/>
                  </a:lnTo>
                  <a:cubicBezTo>
                    <a:pt x="6776" y="0"/>
                    <a:pt x="7000" y="223"/>
                    <a:pt x="7000" y="500"/>
                  </a:cubicBezTo>
                  <a:cubicBezTo>
                    <a:pt x="7000" y="776"/>
                    <a:pt x="6776" y="999"/>
                    <a:pt x="6500"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082" name="Line 5">
              <a:extLst>
                <a:ext uri="{FF2B5EF4-FFF2-40B4-BE49-F238E27FC236}">
                  <a16:creationId xmlns:a16="http://schemas.microsoft.com/office/drawing/2014/main" id="{65FEE58A-3732-4BF2-ABD2-F7BFCD38E3D2}"/>
                </a:ext>
              </a:extLst>
            </p:cNvPr>
            <p:cNvSpPr>
              <a:spLocks noChangeShapeType="1"/>
            </p:cNvSpPr>
            <p:nvPr/>
          </p:nvSpPr>
          <p:spPr bwMode="auto">
            <a:xfrm>
              <a:off x="0" y="768"/>
              <a:ext cx="5088"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075" name="Rectangle 6">
            <a:extLst>
              <a:ext uri="{FF2B5EF4-FFF2-40B4-BE49-F238E27FC236}">
                <a16:creationId xmlns:a16="http://schemas.microsoft.com/office/drawing/2014/main" id="{C640F159-103D-44F9-A5A7-2F19F984BB24}"/>
              </a:ext>
            </a:extLst>
          </p:cNvPr>
          <p:cNvSpPr>
            <a:spLocks noGrp="1" noChangeArrowheads="1"/>
          </p:cNvSpPr>
          <p:nvPr>
            <p:ph type="title"/>
          </p:nvPr>
        </p:nvSpPr>
        <p:spPr bwMode="auto">
          <a:xfrm>
            <a:off x="195263" y="228600"/>
            <a:ext cx="80152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6" name="Rectangle 7">
            <a:extLst>
              <a:ext uri="{FF2B5EF4-FFF2-40B4-BE49-F238E27FC236}">
                <a16:creationId xmlns:a16="http://schemas.microsoft.com/office/drawing/2014/main" id="{F2B91A0B-76B2-4C5C-8DA5-7BF9E824C9ED}"/>
              </a:ext>
            </a:extLst>
          </p:cNvPr>
          <p:cNvSpPr>
            <a:spLocks noGrp="1" noChangeArrowheads="1"/>
          </p:cNvSpPr>
          <p:nvPr>
            <p:ph type="body" idx="1"/>
          </p:nvPr>
        </p:nvSpPr>
        <p:spPr bwMode="auto">
          <a:xfrm>
            <a:off x="609600" y="1600200"/>
            <a:ext cx="79248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0184" name="Rectangle 8">
            <a:extLst>
              <a:ext uri="{FF2B5EF4-FFF2-40B4-BE49-F238E27FC236}">
                <a16:creationId xmlns:a16="http://schemas.microsoft.com/office/drawing/2014/main" id="{BC0BB265-B878-4480-B193-5AE6D297C2FB}"/>
              </a:ext>
            </a:extLst>
          </p:cNvPr>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0185" name="Rectangle 9">
            <a:extLst>
              <a:ext uri="{FF2B5EF4-FFF2-40B4-BE49-F238E27FC236}">
                <a16:creationId xmlns:a16="http://schemas.microsoft.com/office/drawing/2014/main" id="{2B03C3D3-98FA-4B1E-A624-CC1B56A612AF}"/>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p>
        </p:txBody>
      </p:sp>
      <p:sp>
        <p:nvSpPr>
          <p:cNvPr id="50186" name="Rectangle 10">
            <a:extLst>
              <a:ext uri="{FF2B5EF4-FFF2-40B4-BE49-F238E27FC236}">
                <a16:creationId xmlns:a16="http://schemas.microsoft.com/office/drawing/2014/main" id="{D6A66D70-18A5-495C-BC49-1E45D6C31653}"/>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anose="020B0A04020102020204" pitchFamily="34" charset="0"/>
              </a:defRPr>
            </a:lvl1pPr>
          </a:lstStyle>
          <a:p>
            <a:pPr>
              <a:defRPr/>
            </a:pPr>
            <a:fld id="{D74A4FAA-9FC7-4034-9A6C-D955F5FB0394}" type="slidenum">
              <a:rPr lang="en-US" altLang="en-US"/>
              <a:pPr>
                <a:defRPr/>
              </a:pPr>
              <a:t>‹#›</a:t>
            </a:fld>
            <a:endParaRPr lang="en-US" altLang="en-US"/>
          </a:p>
        </p:txBody>
      </p:sp>
    </p:spTree>
    <p:extLst>
      <p:ext uri="{BB962C8B-B14F-4D97-AF65-F5344CB8AC3E}">
        <p14:creationId xmlns:p14="http://schemas.microsoft.com/office/powerpoint/2010/main" val="910063921"/>
      </p:ext>
    </p:extLst>
  </p:cSld>
  <p:clrMap bg1="lt1" tx1="dk1" bg2="lt2" tx2="dk2" accent1="accent1" accent2="accent2" accent3="accent3" accent4="accent4" accent5="accent5" accent6="accent6" hlink="hlink" folHlink="folHlink"/>
  <p:sldLayoutIdLst>
    <p:sldLayoutId id="2147484552" r:id="rId1"/>
    <p:sldLayoutId id="2147484553" r:id="rId2"/>
    <p:sldLayoutId id="2147484554" r:id="rId3"/>
    <p:sldLayoutId id="2147484555" r:id="rId4"/>
    <p:sldLayoutId id="2147484556" r:id="rId5"/>
    <p:sldLayoutId id="2147484557" r:id="rId6"/>
    <p:sldLayoutId id="2147484558" r:id="rId7"/>
    <p:sldLayoutId id="2147484559" r:id="rId8"/>
    <p:sldLayoutId id="2147484560" r:id="rId9"/>
    <p:sldLayoutId id="2147484561" r:id="rId10"/>
    <p:sldLayoutId id="2147484562" r:id="rId11"/>
  </p:sldLayoutIdLst>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anose="05000000000000000000"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9.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hyperlink" Target="mailto:office@stjohnvianneynewcastle.org"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a:extLst>
              <a:ext uri="{FF2B5EF4-FFF2-40B4-BE49-F238E27FC236}">
                <a16:creationId xmlns:a16="http://schemas.microsoft.com/office/drawing/2014/main" id="{7B763F2E-6CA1-4148-94E4-638D67EE5C12}"/>
              </a:ext>
            </a:extLst>
          </p:cNvPr>
          <p:cNvSpPr>
            <a:spLocks noChangeArrowheads="1"/>
          </p:cNvSpPr>
          <p:nvPr/>
        </p:nvSpPr>
        <p:spPr bwMode="auto">
          <a:xfrm>
            <a:off x="611188"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17413" name="WordArt 5">
            <a:extLst>
              <a:ext uri="{FF2B5EF4-FFF2-40B4-BE49-F238E27FC236}">
                <a16:creationId xmlns:a16="http://schemas.microsoft.com/office/drawing/2014/main" id="{394768FE-D0FC-4D70-AEC7-BB70C4B1B3F6}"/>
              </a:ext>
            </a:extLst>
          </p:cNvPr>
          <p:cNvSpPr>
            <a:spLocks noChangeArrowheads="1" noChangeShapeType="1" noTextEdit="1"/>
          </p:cNvSpPr>
          <p:nvPr/>
        </p:nvSpPr>
        <p:spPr bwMode="auto">
          <a:xfrm>
            <a:off x="4686300" y="533400"/>
            <a:ext cx="3649663" cy="557213"/>
          </a:xfrm>
          <a:prstGeom prst="rect">
            <a:avLst/>
          </a:prstGeom>
        </p:spPr>
        <p:txBody>
          <a:bodyPr wrap="none" fromWordArt="1">
            <a:prstTxWarp prst="textPlain">
              <a:avLst>
                <a:gd name="adj" fmla="val 50000"/>
              </a:avLst>
            </a:prstTxWarp>
          </a:bodyPr>
          <a:lstStyle/>
          <a:p>
            <a:pPr algn="ctr">
              <a:defRPr/>
            </a:pPr>
            <a:r>
              <a:rPr lang="en-US"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St. John </a:t>
            </a:r>
            <a:r>
              <a:rPr lang="en-US" sz="3600" b="1" kern="10" dirty="0" err="1">
                <a:solidFill>
                  <a:srgbClr val="FFFFFF"/>
                </a:solidFill>
                <a:latin typeface="Calibri Light" panose="020F0302020204030204" pitchFamily="34" charset="0"/>
                <a:ea typeface="Tahoma" panose="020B0604030504040204" pitchFamily="34" charset="0"/>
                <a:cs typeface="Calibri Light" panose="020F0302020204030204" pitchFamily="34" charset="0"/>
              </a:rPr>
              <a:t>Vianney</a:t>
            </a:r>
            <a:endPar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a:p>
            <a:pPr algn="ctr">
              <a:defRPr/>
            </a:pP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Catholic Primary School</a:t>
            </a:r>
            <a:endParaRPr lang="en-GB"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p:txBody>
      </p:sp>
      <p:sp>
        <p:nvSpPr>
          <p:cNvPr id="17414" name="Rectangle 6">
            <a:extLst>
              <a:ext uri="{FF2B5EF4-FFF2-40B4-BE49-F238E27FC236}">
                <a16:creationId xmlns:a16="http://schemas.microsoft.com/office/drawing/2014/main" id="{F9307C23-1784-4AEE-BDE3-3A96348062C1}"/>
              </a:ext>
            </a:extLst>
          </p:cNvPr>
          <p:cNvSpPr>
            <a:spLocks noChangeArrowheads="1"/>
          </p:cNvSpPr>
          <p:nvPr/>
        </p:nvSpPr>
        <p:spPr bwMode="auto">
          <a:xfrm>
            <a:off x="862013" y="1609725"/>
            <a:ext cx="7346950"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2800" b="1" u="sng" dirty="0">
                <a:solidFill>
                  <a:schemeClr val="tx2"/>
                </a:solidFill>
                <a:latin typeface="SassoonPrimaryInfant" pitchFamily="2" charset="0"/>
                <a:cs typeface="Calibri Light" panose="020F0302020204030204" pitchFamily="34" charset="0"/>
              </a:rPr>
              <a:t>Curriculum PowerPoint 2023 </a:t>
            </a:r>
          </a:p>
          <a:p>
            <a:pPr algn="ctr">
              <a:spcBef>
                <a:spcPct val="0"/>
              </a:spcBef>
              <a:buClrTx/>
              <a:buSzTx/>
              <a:buFontTx/>
              <a:buNone/>
            </a:pPr>
            <a:endParaRPr lang="en-GB" altLang="en-US" sz="2800" b="1" u="sng" dirty="0">
              <a:solidFill>
                <a:schemeClr val="tx2"/>
              </a:solidFill>
              <a:latin typeface="SassoonPrimaryInfant" pitchFamily="2" charset="0"/>
              <a:cs typeface="Calibri Light" panose="020F0302020204030204" pitchFamily="34" charset="0"/>
            </a:endParaRPr>
          </a:p>
          <a:p>
            <a:pPr algn="ctr">
              <a:spcBef>
                <a:spcPct val="0"/>
              </a:spcBef>
              <a:buClrTx/>
              <a:buSzTx/>
              <a:buFontTx/>
              <a:buNone/>
            </a:pPr>
            <a:r>
              <a:rPr lang="en-GB" altLang="en-US" sz="2800" b="1" u="sng" dirty="0">
                <a:solidFill>
                  <a:schemeClr val="tx2"/>
                </a:solidFill>
                <a:latin typeface="SassoonPrimaryInfant" pitchFamily="2" charset="0"/>
                <a:cs typeface="Calibri Light" panose="020F0302020204030204" pitchFamily="34" charset="0"/>
              </a:rPr>
              <a:t>Mission Statement</a:t>
            </a:r>
          </a:p>
          <a:p>
            <a:pPr algn="ctr">
              <a:spcBef>
                <a:spcPct val="0"/>
              </a:spcBef>
              <a:buClrTx/>
              <a:buSzTx/>
              <a:buFontTx/>
              <a:buNone/>
            </a:pPr>
            <a:r>
              <a:rPr lang="en-GB" altLang="en-US" sz="2800" b="1" i="1" dirty="0">
                <a:solidFill>
                  <a:schemeClr val="tx2"/>
                </a:solidFill>
                <a:latin typeface="SassoonPrimaryInfant" pitchFamily="2" charset="0"/>
                <a:cs typeface="Calibri Light" panose="020F0302020204030204" pitchFamily="34" charset="0"/>
              </a:rPr>
              <a:t>Through following Jesus, </a:t>
            </a:r>
          </a:p>
          <a:p>
            <a:pPr algn="ctr">
              <a:spcBef>
                <a:spcPct val="0"/>
              </a:spcBef>
              <a:buClrTx/>
              <a:buSzTx/>
              <a:buFontTx/>
              <a:buNone/>
            </a:pPr>
            <a:r>
              <a:rPr lang="en-GB" altLang="en-US" sz="2800" b="1" i="1" dirty="0">
                <a:solidFill>
                  <a:schemeClr val="tx2"/>
                </a:solidFill>
                <a:latin typeface="SassoonPrimaryInfant" pitchFamily="2" charset="0"/>
                <a:cs typeface="Calibri Light" panose="020F0302020204030204" pitchFamily="34" charset="0"/>
              </a:rPr>
              <a:t>we aim to be a caring, happy school, </a:t>
            </a:r>
          </a:p>
          <a:p>
            <a:pPr algn="ctr">
              <a:spcBef>
                <a:spcPct val="0"/>
              </a:spcBef>
              <a:buClrTx/>
              <a:buSzTx/>
              <a:buFontTx/>
              <a:buNone/>
            </a:pPr>
            <a:r>
              <a:rPr lang="en-GB" altLang="en-US" sz="2800" b="1" i="1" dirty="0">
                <a:solidFill>
                  <a:schemeClr val="tx2"/>
                </a:solidFill>
                <a:latin typeface="SassoonPrimaryInfant" pitchFamily="2" charset="0"/>
                <a:cs typeface="Calibri Light" panose="020F0302020204030204" pitchFamily="34" charset="0"/>
              </a:rPr>
              <a:t>where everyone is valued and appreciated </a:t>
            </a:r>
          </a:p>
          <a:p>
            <a:pPr algn="ctr">
              <a:spcBef>
                <a:spcPct val="0"/>
              </a:spcBef>
              <a:buClrTx/>
              <a:buSzTx/>
              <a:buFontTx/>
              <a:buNone/>
            </a:pPr>
            <a:r>
              <a:rPr lang="en-GB" altLang="en-US" sz="2800" b="1" i="1" dirty="0">
                <a:solidFill>
                  <a:schemeClr val="tx2"/>
                </a:solidFill>
                <a:latin typeface="SassoonPrimaryInfant" pitchFamily="2" charset="0"/>
                <a:cs typeface="Calibri Light" panose="020F0302020204030204" pitchFamily="34" charset="0"/>
              </a:rPr>
              <a:t>and can reach their true potential.</a:t>
            </a:r>
          </a:p>
          <a:p>
            <a:pPr algn="ctr">
              <a:spcBef>
                <a:spcPct val="0"/>
              </a:spcBef>
              <a:buClrTx/>
              <a:buSzTx/>
              <a:buFontTx/>
              <a:buNone/>
            </a:pPr>
            <a:r>
              <a:rPr lang="en-GB" altLang="en-US" sz="2800" b="1" i="1" dirty="0">
                <a:solidFill>
                  <a:schemeClr val="tx2"/>
                </a:solidFill>
                <a:latin typeface="SassoonPrimaryInfant" pitchFamily="2" charset="0"/>
                <a:cs typeface="Calibri Light" panose="020F0302020204030204" pitchFamily="34" charset="0"/>
              </a:rPr>
              <a:t>We hope to: act justly, love tenderly and walk humbly with our God.</a:t>
            </a:r>
          </a:p>
          <a:p>
            <a:pPr algn="ctr">
              <a:spcBef>
                <a:spcPct val="0"/>
              </a:spcBef>
              <a:buClrTx/>
              <a:buSzTx/>
              <a:buFontTx/>
              <a:buNone/>
            </a:pPr>
            <a:endParaRPr lang="en-US" altLang="en-US" sz="2800" dirty="0">
              <a:solidFill>
                <a:schemeClr val="tx2"/>
              </a:solidFill>
              <a:latin typeface="Calibri Light" panose="020F0302020204030204" pitchFamily="34" charset="0"/>
              <a:cs typeface="Calibri Light" panose="020F0302020204030204" pitchFamily="34" charset="0"/>
            </a:endParaRPr>
          </a:p>
        </p:txBody>
      </p:sp>
      <p:sp>
        <p:nvSpPr>
          <p:cNvPr id="17415" name="Text Box 7">
            <a:extLst>
              <a:ext uri="{FF2B5EF4-FFF2-40B4-BE49-F238E27FC236}">
                <a16:creationId xmlns:a16="http://schemas.microsoft.com/office/drawing/2014/main" id="{F8F065FD-1548-492C-9608-0CAE81ACABF2}"/>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p>
        </p:txBody>
      </p:sp>
      <p:sp>
        <p:nvSpPr>
          <p:cNvPr id="17417" name="Rectangle 12">
            <a:extLst>
              <a:ext uri="{FF2B5EF4-FFF2-40B4-BE49-F238E27FC236}">
                <a16:creationId xmlns:a16="http://schemas.microsoft.com/office/drawing/2014/main" id="{595563CA-82D9-4BA2-8421-9DDD4049C983}"/>
              </a:ext>
            </a:extLst>
          </p:cNvPr>
          <p:cNvSpPr>
            <a:spLocks noChangeArrowheads="1"/>
          </p:cNvSpPr>
          <p:nvPr/>
        </p:nvSpPr>
        <p:spPr bwMode="auto">
          <a:xfrm>
            <a:off x="2312988" y="234950"/>
            <a:ext cx="36385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Calibri Light" panose="020F0302020204030204" pitchFamily="34" charset="0"/>
                <a:cs typeface="Calibri Light" panose="020F0302020204030204" pitchFamily="34" charset="0"/>
              </a:rPr>
              <a:t>Roman Catholic Diocese of Hexham and Newcastle</a:t>
            </a:r>
            <a:endParaRPr lang="en-US" altLang="en-US" sz="1400">
              <a:solidFill>
                <a:schemeClr val="tx2"/>
              </a:solidFill>
              <a:latin typeface="Calibri Light" panose="020F0302020204030204" pitchFamily="34" charset="0"/>
              <a:cs typeface="Calibri Light" panose="020F0302020204030204" pitchFamily="34" charset="0"/>
            </a:endParaRPr>
          </a:p>
          <a:p>
            <a:pPr algn="ctr">
              <a:spcBef>
                <a:spcPct val="0"/>
              </a:spcBef>
              <a:buClrTx/>
              <a:buSzTx/>
              <a:buFontTx/>
              <a:buNone/>
            </a:pPr>
            <a:r>
              <a:rPr lang="en-GB" altLang="en-US" sz="1800">
                <a:latin typeface="Calibri Light" panose="020F0302020204030204" pitchFamily="34" charset="0"/>
                <a:cs typeface="Calibri Light" panose="020F0302020204030204" pitchFamily="34" charset="0"/>
              </a:rPr>
              <a:t> </a:t>
            </a:r>
          </a:p>
        </p:txBody>
      </p:sp>
      <p:sp>
        <p:nvSpPr>
          <p:cNvPr id="90127" name="Rectangle 15">
            <a:extLst>
              <a:ext uri="{FF2B5EF4-FFF2-40B4-BE49-F238E27FC236}">
                <a16:creationId xmlns:a16="http://schemas.microsoft.com/office/drawing/2014/main" id="{D9D5116B-E15C-4CE1-B8F5-44FE96C56B1F}"/>
              </a:ext>
            </a:extLst>
          </p:cNvPr>
          <p:cNvSpPr>
            <a:spLocks noChangeArrowheads="1"/>
          </p:cNvSpPr>
          <p:nvPr/>
        </p:nvSpPr>
        <p:spPr bwMode="auto">
          <a:xfrm>
            <a:off x="1525588" y="3990975"/>
            <a:ext cx="5541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200">
              <a:solidFill>
                <a:schemeClr val="bg1"/>
              </a:solidFill>
              <a:latin typeface="Tahoma" panose="020B0604030504040204" pitchFamily="34" charset="0"/>
            </a:endParaRPr>
          </a:p>
        </p:txBody>
      </p:sp>
      <p:graphicFrame>
        <p:nvGraphicFramePr>
          <p:cNvPr id="17419" name="Object 3">
            <a:extLst>
              <a:ext uri="{FF2B5EF4-FFF2-40B4-BE49-F238E27FC236}">
                <a16:creationId xmlns:a16="http://schemas.microsoft.com/office/drawing/2014/main" id="{2448E5A4-2A8C-4D32-AAD3-46A1CC29167D}"/>
              </a:ext>
            </a:extLst>
          </p:cNvPr>
          <p:cNvGraphicFramePr>
            <a:graphicFrameLocks noChangeAspect="1"/>
          </p:cNvGraphicFramePr>
          <p:nvPr/>
        </p:nvGraphicFramePr>
        <p:xfrm>
          <a:off x="4238625" y="5487988"/>
          <a:ext cx="593725" cy="554037"/>
        </p:xfrm>
        <a:graphic>
          <a:graphicData uri="http://schemas.openxmlformats.org/presentationml/2006/ole">
            <mc:AlternateContent xmlns:mc="http://schemas.openxmlformats.org/markup-compatibility/2006">
              <mc:Choice xmlns:v="urn:schemas-microsoft-com:vml" Requires="v">
                <p:oleObj spid="_x0000_s17452" name="Bitmap Image" r:id="rId4" imgW="3971429" imgH="3666667" progId="Paint.Picture">
                  <p:embed/>
                </p:oleObj>
              </mc:Choice>
              <mc:Fallback>
                <p:oleObj name="Bitmap Image" r:id="rId4" imgW="3971429" imgH="3666667"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8625" y="5487988"/>
                        <a:ext cx="5937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3" name="Picture 4">
            <a:extLst>
              <a:ext uri="{FF2B5EF4-FFF2-40B4-BE49-F238E27FC236}">
                <a16:creationId xmlns:a16="http://schemas.microsoft.com/office/drawing/2014/main" id="{F9FDD951-93F0-45DC-9643-4DEB111494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149" y="288499"/>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90127"/>
                                        </p:tgtEl>
                                        <p:attrNameLst>
                                          <p:attrName>style.visibility</p:attrName>
                                        </p:attrNameLst>
                                      </p:cBhvr>
                                      <p:to>
                                        <p:strVal val="visible"/>
                                      </p:to>
                                    </p:set>
                                    <p:animEffect transition="in" filter="dissolve">
                                      <p:cBhvr>
                                        <p:cTn id="7" dur="500"/>
                                        <p:tgtEl>
                                          <p:spTgt spid="90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7"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a:extLst>
              <a:ext uri="{FF2B5EF4-FFF2-40B4-BE49-F238E27FC236}">
                <a16:creationId xmlns:a16="http://schemas.microsoft.com/office/drawing/2014/main" id="{D1752497-5B04-47AD-A9DB-D2A888FA9283}"/>
              </a:ext>
            </a:extLst>
          </p:cNvPr>
          <p:cNvSpPr>
            <a:spLocks noChangeArrowheads="1"/>
          </p:cNvSpPr>
          <p:nvPr/>
        </p:nvSpPr>
        <p:spPr bwMode="auto">
          <a:xfrm>
            <a:off x="541338" y="15224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0963" name="Rectangle 4">
            <a:extLst>
              <a:ext uri="{FF2B5EF4-FFF2-40B4-BE49-F238E27FC236}">
                <a16:creationId xmlns:a16="http://schemas.microsoft.com/office/drawing/2014/main" id="{8A235D52-3302-4004-8C17-91B304446335}"/>
              </a:ext>
            </a:extLst>
          </p:cNvPr>
          <p:cNvSpPr>
            <a:spLocks noChangeArrowheads="1"/>
          </p:cNvSpPr>
          <p:nvPr/>
        </p:nvSpPr>
        <p:spPr bwMode="auto">
          <a:xfrm>
            <a:off x="250825" y="260350"/>
            <a:ext cx="931863" cy="86836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0964" name="WordArt 5">
            <a:extLst>
              <a:ext uri="{FF2B5EF4-FFF2-40B4-BE49-F238E27FC236}">
                <a16:creationId xmlns:a16="http://schemas.microsoft.com/office/drawing/2014/main" id="{721EADFA-5631-4A27-A82E-280D02FAD0B3}"/>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            St. John Vianney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rPr>
              <a:t>Catholic Primary School</a:t>
            </a:r>
            <a:endParaRPr kumimoji="0" lang="en-GB" sz="3600" b="1" i="0" u="none" strike="noStrike" kern="10" cap="none" spc="0" normalizeH="0" baseline="0" noProof="0">
              <a:ln>
                <a:noFill/>
              </a:ln>
              <a:solidFill>
                <a:srgbClr val="FFFFFF"/>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0965" name="Rectangle 6">
            <a:extLst>
              <a:ext uri="{FF2B5EF4-FFF2-40B4-BE49-F238E27FC236}">
                <a16:creationId xmlns:a16="http://schemas.microsoft.com/office/drawing/2014/main" id="{A0F156B4-6435-4ACB-9725-FB7B42040002}"/>
              </a:ext>
            </a:extLst>
          </p:cNvPr>
          <p:cNvSpPr>
            <a:spLocks noChangeArrowheads="1"/>
          </p:cNvSpPr>
          <p:nvPr/>
        </p:nvSpPr>
        <p:spPr bwMode="auto">
          <a:xfrm>
            <a:off x="1206500" y="1700213"/>
            <a:ext cx="7129463" cy="409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3200" b="1" i="0" u="sng" strike="noStrike" kern="1200" cap="none" spc="0" normalizeH="0" baseline="0" noProof="0" dirty="0">
                <a:ln>
                  <a:noFill/>
                </a:ln>
                <a:solidFill>
                  <a:srgbClr val="FFFFFF"/>
                </a:solidFill>
                <a:effectLst/>
                <a:uLnTx/>
                <a:uFillTx/>
                <a:latin typeface="SassoonPrimaryInfant" pitchFamily="2" charset="0"/>
                <a:cs typeface="Calibri Light" panose="020F0302020204030204" pitchFamily="34" charset="0"/>
              </a:rPr>
              <a:t>Maths-No Problem! </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GB" altLang="en-US" sz="2800" b="0" i="0" u="none" strike="noStrike" kern="1200" cap="none" spc="0" normalizeH="0" baseline="0" noProof="0" dirty="0">
                <a:ln>
                  <a:noFill/>
                </a:ln>
                <a:solidFill>
                  <a:srgbClr val="FFFFFF"/>
                </a:solidFill>
                <a:effectLst/>
                <a:uLnTx/>
                <a:uFillTx/>
                <a:latin typeface="SassoonPrimaryInfant" pitchFamily="2" charset="0"/>
                <a:cs typeface="Calibri Light" panose="020F0302020204030204" pitchFamily="34" charset="0"/>
              </a:rPr>
              <a:t>This September, we have fully adopted a     Maths-No Problem! mastery scheme from Reception to Year 6. It is delivered using the concrete, pictorial and abstract methodology to ensure children have a deep understanding of mathematical concepts.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altLang="en-US" sz="2800" b="1" i="0" u="sng"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GB" altLang="en-US" sz="32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endParaRPr>
          </a:p>
        </p:txBody>
      </p:sp>
      <p:sp>
        <p:nvSpPr>
          <p:cNvPr id="40966" name="Text Box 7">
            <a:extLst>
              <a:ext uri="{FF2B5EF4-FFF2-40B4-BE49-F238E27FC236}">
                <a16:creationId xmlns:a16="http://schemas.microsoft.com/office/drawing/2014/main" id="{C33E7F5B-D9D7-4EC9-8851-0505F07FD964}"/>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0967" name="Rectangle 10">
            <a:extLst>
              <a:ext uri="{FF2B5EF4-FFF2-40B4-BE49-F238E27FC236}">
                <a16:creationId xmlns:a16="http://schemas.microsoft.com/office/drawing/2014/main" id="{106B3EC4-8944-449C-B2A6-90B0BB6C0238}"/>
              </a:ext>
            </a:extLst>
          </p:cNvPr>
          <p:cNvSpPr>
            <a:spLocks noChangeArrowheads="1"/>
          </p:cNvSpPr>
          <p:nvPr/>
        </p:nvSpPr>
        <p:spPr bwMode="auto">
          <a:xfrm>
            <a:off x="2136775" y="238125"/>
            <a:ext cx="39909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400" b="0" i="0" u="none" strike="noStrike" kern="1200" cap="none" spc="0" normalizeH="0" baseline="0" noProof="0">
                <a:ln>
                  <a:noFill/>
                </a:ln>
                <a:solidFill>
                  <a:srgbClr val="FFFFFF"/>
                </a:solidFill>
                <a:effectLst/>
                <a:uLnTx/>
                <a:uFillTx/>
                <a:latin typeface="Tahoma" panose="020B0604030504040204" pitchFamily="34" charset="0"/>
                <a:ea typeface="+mn-ea"/>
                <a:cs typeface="+mn-cs"/>
              </a:rPr>
              <a:t>Roman Catholic Diocese of Hexham and Newcastle</a:t>
            </a:r>
            <a:endParaRPr kumimoji="0" lang="en-US" altLang="en-US" sz="1400" b="0" i="0" u="none" strike="noStrike" kern="1200" cap="none" spc="0" normalizeH="0" baseline="0" noProof="0">
              <a:ln>
                <a:noFill/>
              </a:ln>
              <a:solidFill>
                <a:srgbClr val="FFFFFF"/>
              </a:solidFill>
              <a:effectLst/>
              <a:uLnTx/>
              <a:uFillTx/>
              <a:latin typeface="Tahoma" panose="020B060403050404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p>
        </p:txBody>
      </p:sp>
      <p:pic>
        <p:nvPicPr>
          <p:cNvPr id="40968" name="Picture 1">
            <a:extLst>
              <a:ext uri="{FF2B5EF4-FFF2-40B4-BE49-F238E27FC236}">
                <a16:creationId xmlns:a16="http://schemas.microsoft.com/office/drawing/2014/main" id="{6A991996-B978-43AF-9B61-794E24C5F59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6550" y="323850"/>
            <a:ext cx="760413"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9" name="Picture 2">
            <a:extLst>
              <a:ext uri="{FF2B5EF4-FFF2-40B4-BE49-F238E27FC236}">
                <a16:creationId xmlns:a16="http://schemas.microsoft.com/office/drawing/2014/main" id="{FDC71CA1-9279-4890-8274-448E36915F8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581525"/>
            <a:ext cx="1042988"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0" name="Picture 3">
            <a:extLst>
              <a:ext uri="{FF2B5EF4-FFF2-40B4-BE49-F238E27FC236}">
                <a16:creationId xmlns:a16="http://schemas.microsoft.com/office/drawing/2014/main" id="{F259F198-E270-4CA5-9175-FF2BB4B246B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10338" y="4581525"/>
            <a:ext cx="1044575"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1" name="TextBox 1">
            <a:extLst>
              <a:ext uri="{FF2B5EF4-FFF2-40B4-BE49-F238E27FC236}">
                <a16:creationId xmlns:a16="http://schemas.microsoft.com/office/drawing/2014/main" id="{7CA98C21-5358-4BFD-8CAA-C8AC3555F43B}"/>
              </a:ext>
            </a:extLst>
          </p:cNvPr>
          <p:cNvSpPr txBox="1">
            <a:spLocks noChangeArrowheads="1"/>
          </p:cNvSpPr>
          <p:nvPr/>
        </p:nvSpPr>
        <p:spPr bwMode="auto">
          <a:xfrm>
            <a:off x="4114800" y="29718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a:extLst>
              <a:ext uri="{FF2B5EF4-FFF2-40B4-BE49-F238E27FC236}">
                <a16:creationId xmlns:a16="http://schemas.microsoft.com/office/drawing/2014/main" id="{F9990D32-AC30-44AA-82C0-EBFC8BA80250}"/>
              </a:ext>
            </a:extLst>
          </p:cNvPr>
          <p:cNvSpPr>
            <a:spLocks noChangeArrowheads="1"/>
          </p:cNvSpPr>
          <p:nvPr/>
        </p:nvSpPr>
        <p:spPr bwMode="auto">
          <a:xfrm>
            <a:off x="542925" y="1458913"/>
            <a:ext cx="7996164" cy="4618330"/>
          </a:xfrm>
          <a:prstGeom prst="roundRect">
            <a:avLst>
              <a:gd name="adj" fmla="val 16667"/>
            </a:avLst>
          </a:prstGeom>
          <a:solidFill>
            <a:schemeClr val="folHlink"/>
          </a:solidFill>
          <a:ln w="9525">
            <a:solidFill>
              <a:schemeClr val="folHlink"/>
            </a:solidFill>
            <a:round/>
            <a:headEnd/>
            <a:tailEnd/>
          </a:ln>
        </p:spPr>
        <p:txBody>
          <a:bodyPr wrap="none" anchor="ctr"/>
          <a:lstStyle>
            <a:lvl1pPr marL="342900" indent="-342900">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eaLnBrk="1" hangingPunct="1"/>
            <a:endParaRPr lang="en-US" altLang="en-US" sz="2000">
              <a:solidFill>
                <a:schemeClr val="bg1"/>
              </a:solidFill>
              <a:latin typeface="Comic Sans MS" panose="030F0702030302020204" pitchFamily="66" charset="0"/>
            </a:endParaRPr>
          </a:p>
        </p:txBody>
      </p:sp>
      <p:sp>
        <p:nvSpPr>
          <p:cNvPr id="23557" name="WordArt 5">
            <a:extLst>
              <a:ext uri="{FF2B5EF4-FFF2-40B4-BE49-F238E27FC236}">
                <a16:creationId xmlns:a16="http://schemas.microsoft.com/office/drawing/2014/main" id="{972CBB71-B6CB-4847-B2A6-69B176737A20}"/>
              </a:ext>
            </a:extLst>
          </p:cNvPr>
          <p:cNvSpPr>
            <a:spLocks noChangeArrowheads="1" noChangeShapeType="1" noTextEdit="1"/>
          </p:cNvSpPr>
          <p:nvPr/>
        </p:nvSpPr>
        <p:spPr bwMode="auto">
          <a:xfrm>
            <a:off x="4686300" y="533400"/>
            <a:ext cx="3649663" cy="557213"/>
          </a:xfrm>
          <a:prstGeom prst="rect">
            <a:avLst/>
          </a:prstGeom>
        </p:spPr>
        <p:txBody>
          <a:bodyPr wrap="none" fromWordArt="1">
            <a:prstTxWarp prst="textPlain">
              <a:avLst>
                <a:gd name="adj" fmla="val 50000"/>
              </a:avLst>
            </a:prstTxWarp>
          </a:bodyPr>
          <a:lstStyle/>
          <a:p>
            <a:pPr algn="ctr">
              <a:defRPr/>
            </a:pPr>
            <a:r>
              <a:rPr lang="en-US"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St. John </a:t>
            </a:r>
            <a:r>
              <a:rPr lang="en-US" sz="3600" b="1" kern="10" dirty="0" err="1">
                <a:solidFill>
                  <a:srgbClr val="FFFFFF"/>
                </a:solidFill>
                <a:latin typeface="Calibri Light" panose="020F0302020204030204" pitchFamily="34" charset="0"/>
                <a:ea typeface="Tahoma" panose="020B0604030504040204" pitchFamily="34" charset="0"/>
                <a:cs typeface="Calibri Light" panose="020F0302020204030204" pitchFamily="34" charset="0"/>
              </a:rPr>
              <a:t>Vianney</a:t>
            </a:r>
            <a:endPar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a:p>
            <a:pPr algn="ctr">
              <a:defRPr/>
            </a:pP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Catholic Primary School</a:t>
            </a:r>
            <a:endParaRPr lang="en-GB"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p:txBody>
      </p:sp>
      <p:sp>
        <p:nvSpPr>
          <p:cNvPr id="25606" name="Rectangle 6">
            <a:extLst>
              <a:ext uri="{FF2B5EF4-FFF2-40B4-BE49-F238E27FC236}">
                <a16:creationId xmlns:a16="http://schemas.microsoft.com/office/drawing/2014/main" id="{842EA1D8-76D0-44D4-BB05-B1FACDC2B390}"/>
              </a:ext>
            </a:extLst>
          </p:cNvPr>
          <p:cNvSpPr>
            <a:spLocks noChangeArrowheads="1"/>
          </p:cNvSpPr>
          <p:nvPr/>
        </p:nvSpPr>
        <p:spPr bwMode="auto">
          <a:xfrm>
            <a:off x="542925" y="1497013"/>
            <a:ext cx="7996164" cy="5210657"/>
          </a:xfrm>
          <a:prstGeom prst="rect">
            <a:avLst/>
          </a:prstGeom>
          <a:noFill/>
          <a:ln>
            <a:noFill/>
          </a:ln>
          <a:effectLst/>
        </p:spPr>
        <p:txBody>
          <a:bodyPr wrap="squar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eaLnBrk="1" hangingPunct="1">
              <a:buFont typeface="Wingdings" panose="05000000000000000000" pitchFamily="2" charset="2"/>
              <a:buNone/>
              <a:defRPr/>
            </a:pPr>
            <a:r>
              <a:rPr lang="en-GB" altLang="en-US" sz="2800" b="1" u="sng" dirty="0">
                <a:solidFill>
                  <a:schemeClr val="bg1"/>
                </a:solidFill>
                <a:latin typeface="SassoonPrimaryInfant" pitchFamily="2" charset="0"/>
                <a:cs typeface="Calibri Light" panose="020F0302020204030204" pitchFamily="34" charset="0"/>
              </a:rPr>
              <a:t>Maths: Year One children are taught to:</a:t>
            </a:r>
            <a:endParaRPr lang="en-GB" altLang="en-US" sz="2800" b="1" dirty="0">
              <a:solidFill>
                <a:schemeClr val="bg1"/>
              </a:solidFill>
              <a:latin typeface="SassoonPrimaryInfant" pitchFamily="2" charset="0"/>
              <a:cs typeface="Calibri Light" panose="020F0302020204030204" pitchFamily="34" charset="0"/>
            </a:endParaRPr>
          </a:p>
          <a:p>
            <a:pPr marL="342900" indent="-342900" eaLnBrk="1" hangingPunct="1">
              <a:buClr>
                <a:schemeClr val="bg1"/>
              </a:buClr>
              <a:buFont typeface="Arial" panose="020B0604020202020204" pitchFamily="34" charset="0"/>
              <a:buChar char="•"/>
              <a:defRPr/>
            </a:pPr>
            <a:endParaRPr lang="en-GB" altLang="en-US" sz="1000" dirty="0">
              <a:solidFill>
                <a:schemeClr val="bg1"/>
              </a:solidFill>
              <a:latin typeface="SassoonPrimaryInfant" pitchFamily="2" charset="0"/>
              <a:cs typeface="Calibri Light" panose="020F0302020204030204" pitchFamily="34" charset="0"/>
            </a:endParaRPr>
          </a:p>
          <a:p>
            <a:pPr marL="342900" indent="-342900" eaLnBrk="1" hangingPunct="1">
              <a:buClr>
                <a:schemeClr val="bg1"/>
              </a:buClr>
              <a:buFont typeface="Arial" panose="020B0604020202020204" pitchFamily="34" charset="0"/>
              <a:buChar char="•"/>
              <a:defRPr/>
            </a:pPr>
            <a:r>
              <a:rPr lang="en-GB" altLang="en-US" sz="1900" dirty="0">
                <a:solidFill>
                  <a:schemeClr val="bg1"/>
                </a:solidFill>
                <a:latin typeface="SassoonPrimaryInfant" pitchFamily="2" charset="0"/>
                <a:cs typeface="Calibri Light" panose="020F0302020204030204" pitchFamily="34" charset="0"/>
              </a:rPr>
              <a:t>Use and understand maths vocabulary</a:t>
            </a:r>
          </a:p>
          <a:p>
            <a:pPr marL="342900" indent="-342900" eaLnBrk="1" hangingPunct="1">
              <a:buClr>
                <a:schemeClr val="bg1"/>
              </a:buClr>
              <a:buFont typeface="Arial" panose="020B0604020202020204" pitchFamily="34" charset="0"/>
              <a:buChar char="•"/>
              <a:defRPr/>
            </a:pPr>
            <a:r>
              <a:rPr lang="en-GB" altLang="en-US" sz="1900" dirty="0">
                <a:solidFill>
                  <a:schemeClr val="bg1"/>
                </a:solidFill>
                <a:latin typeface="SassoonPrimaryInfant" pitchFamily="2" charset="0"/>
                <a:cs typeface="Calibri Light" panose="020F0302020204030204" pitchFamily="34" charset="0"/>
              </a:rPr>
              <a:t>Count to and across 100, forwards and backwards from any given number</a:t>
            </a:r>
          </a:p>
          <a:p>
            <a:pPr marL="342900" indent="-342900" eaLnBrk="1" hangingPunct="1">
              <a:buClr>
                <a:schemeClr val="bg1"/>
              </a:buClr>
              <a:buFont typeface="Arial" panose="020B0604020202020204" pitchFamily="34" charset="0"/>
              <a:buChar char="•"/>
              <a:defRPr/>
            </a:pPr>
            <a:r>
              <a:rPr lang="en-GB" altLang="en-US" sz="1900" dirty="0">
                <a:solidFill>
                  <a:schemeClr val="bg1"/>
                </a:solidFill>
                <a:latin typeface="SassoonPrimaryInfant" pitchFamily="2" charset="0"/>
                <a:cs typeface="Calibri Light" panose="020F0302020204030204" pitchFamily="34" charset="0"/>
              </a:rPr>
              <a:t>Count, read and write numbers to 100 in numerals</a:t>
            </a:r>
          </a:p>
          <a:p>
            <a:pPr marL="342900" indent="-342900" eaLnBrk="1" hangingPunct="1">
              <a:buClr>
                <a:schemeClr val="bg1"/>
              </a:buClr>
              <a:buFont typeface="Arial" panose="020B0604020202020204" pitchFamily="34" charset="0"/>
              <a:buChar char="•"/>
              <a:defRPr/>
            </a:pPr>
            <a:r>
              <a:rPr lang="en-GB" altLang="en-US" sz="1900" dirty="0">
                <a:solidFill>
                  <a:schemeClr val="bg1"/>
                </a:solidFill>
                <a:latin typeface="SassoonPrimaryInfant" pitchFamily="2" charset="0"/>
                <a:cs typeface="Calibri Light" panose="020F0302020204030204" pitchFamily="34" charset="0"/>
              </a:rPr>
              <a:t>Read and write numbers from 1-20 in numerals and words</a:t>
            </a:r>
          </a:p>
          <a:p>
            <a:pPr marL="342900" indent="-342900" eaLnBrk="1" hangingPunct="1">
              <a:buClr>
                <a:schemeClr val="bg1"/>
              </a:buClr>
              <a:buFont typeface="Arial" panose="020B0604020202020204" pitchFamily="34" charset="0"/>
              <a:buChar char="•"/>
              <a:defRPr/>
            </a:pPr>
            <a:r>
              <a:rPr lang="en-GB" altLang="en-US" sz="1900" dirty="0">
                <a:solidFill>
                  <a:schemeClr val="bg1"/>
                </a:solidFill>
                <a:latin typeface="SassoonPrimaryInfant" pitchFamily="2" charset="0"/>
                <a:cs typeface="Calibri Light" panose="020F0302020204030204" pitchFamily="34" charset="0"/>
              </a:rPr>
              <a:t>Identify 1 more and 1 less than a given number</a:t>
            </a:r>
          </a:p>
          <a:p>
            <a:pPr marL="342900" indent="-342900" eaLnBrk="1" hangingPunct="1">
              <a:buClr>
                <a:schemeClr val="bg1"/>
              </a:buClr>
              <a:buFont typeface="Arial" panose="020B0604020202020204" pitchFamily="34" charset="0"/>
              <a:buChar char="•"/>
              <a:defRPr/>
            </a:pPr>
            <a:r>
              <a:rPr lang="en-GB" altLang="en-US" sz="1900" dirty="0">
                <a:solidFill>
                  <a:schemeClr val="bg1"/>
                </a:solidFill>
                <a:latin typeface="SassoonPrimaryInfant" pitchFamily="2" charset="0"/>
                <a:cs typeface="Calibri Light" panose="020F0302020204030204" pitchFamily="34" charset="0"/>
              </a:rPr>
              <a:t>Use number bonds and related subtraction facts within 20</a:t>
            </a:r>
          </a:p>
          <a:p>
            <a:pPr marL="342900" indent="-342900" eaLnBrk="1" hangingPunct="1">
              <a:buClr>
                <a:schemeClr val="bg1"/>
              </a:buClr>
              <a:buFont typeface="Arial" panose="020B0604020202020204" pitchFamily="34" charset="0"/>
              <a:buChar char="•"/>
              <a:defRPr/>
            </a:pPr>
            <a:r>
              <a:rPr lang="en-GB" altLang="en-US" sz="1900" dirty="0">
                <a:solidFill>
                  <a:schemeClr val="bg1"/>
                </a:solidFill>
                <a:latin typeface="SassoonPrimaryInfant" pitchFamily="2" charset="0"/>
                <a:cs typeface="Calibri Light" panose="020F0302020204030204" pitchFamily="34" charset="0"/>
              </a:rPr>
              <a:t>Recognise, find and name a half as 1 of 2 equal parts and a quarter as 1 of 4 equal parts of an object, shape or quantity</a:t>
            </a:r>
          </a:p>
          <a:p>
            <a:pPr marL="342900" indent="-342900" eaLnBrk="1" hangingPunct="1">
              <a:buClr>
                <a:schemeClr val="bg1"/>
              </a:buClr>
              <a:buFont typeface="Arial" panose="020B0604020202020204" pitchFamily="34" charset="0"/>
              <a:buChar char="•"/>
              <a:defRPr/>
            </a:pPr>
            <a:r>
              <a:rPr lang="en-GB" altLang="en-US" sz="1900" dirty="0">
                <a:solidFill>
                  <a:schemeClr val="bg1"/>
                </a:solidFill>
                <a:latin typeface="SassoonPrimaryInfant" pitchFamily="2" charset="0"/>
                <a:cs typeface="Calibri Light" panose="020F0302020204030204" pitchFamily="34" charset="0"/>
              </a:rPr>
              <a:t>Solve measurement problems</a:t>
            </a:r>
          </a:p>
          <a:p>
            <a:pPr marL="342900" indent="-342900" eaLnBrk="1" hangingPunct="1">
              <a:buClr>
                <a:schemeClr val="bg1"/>
              </a:buClr>
              <a:buFont typeface="Arial" panose="020B0604020202020204" pitchFamily="34" charset="0"/>
              <a:buChar char="•"/>
              <a:defRPr/>
            </a:pPr>
            <a:r>
              <a:rPr lang="en-GB" altLang="en-US" sz="1900" dirty="0">
                <a:solidFill>
                  <a:schemeClr val="bg1"/>
                </a:solidFill>
                <a:latin typeface="SassoonPrimaryInfant" pitchFamily="2" charset="0"/>
                <a:cs typeface="Calibri Light" panose="020F0302020204030204" pitchFamily="34" charset="0"/>
              </a:rPr>
              <a:t>Tell the time to the hour and half past the hour</a:t>
            </a:r>
          </a:p>
          <a:p>
            <a:pPr marL="342900" indent="-342900" eaLnBrk="1" hangingPunct="1">
              <a:buClr>
                <a:schemeClr val="bg1"/>
              </a:buClr>
              <a:buFont typeface="Arial" panose="020B0604020202020204" pitchFamily="34" charset="0"/>
              <a:buChar char="•"/>
              <a:defRPr/>
            </a:pPr>
            <a:endParaRPr lang="en-US" altLang="en-US" sz="1900" dirty="0">
              <a:solidFill>
                <a:schemeClr val="bg1"/>
              </a:solidFill>
              <a:latin typeface="SassoonPrimaryInfant" pitchFamily="2" charset="0"/>
              <a:cs typeface="Calibri Light" panose="020F0302020204030204" pitchFamily="34" charset="0"/>
            </a:endParaRPr>
          </a:p>
          <a:p>
            <a:pPr eaLnBrk="1" hangingPunct="1">
              <a:buClr>
                <a:schemeClr val="bg1"/>
              </a:buClr>
              <a:buNone/>
              <a:defRPr/>
            </a:pPr>
            <a:endParaRPr lang="en-US" altLang="en-US" sz="1900" dirty="0">
              <a:solidFill>
                <a:schemeClr val="bg1"/>
              </a:solidFill>
              <a:latin typeface="SassoonPrimaryInfant" pitchFamily="2" charset="0"/>
              <a:cs typeface="Calibri Light" panose="020F0302020204030204" pitchFamily="34" charset="0"/>
            </a:endParaRPr>
          </a:p>
          <a:p>
            <a:pPr eaLnBrk="1" hangingPunct="1">
              <a:buClr>
                <a:schemeClr val="bg1"/>
              </a:buClr>
              <a:buNone/>
              <a:defRPr/>
            </a:pPr>
            <a:r>
              <a:rPr lang="en-US" altLang="en-US" sz="1900" dirty="0">
                <a:solidFill>
                  <a:srgbClr val="FF0000"/>
                </a:solidFill>
                <a:latin typeface="SassoonPrimaryInfant" pitchFamily="2" charset="0"/>
                <a:cs typeface="Calibri Light" panose="020F0302020204030204" pitchFamily="34" charset="0"/>
              </a:rPr>
              <a:t>O</a:t>
            </a:r>
            <a:r>
              <a:rPr lang="en-GB" altLang="en-US" sz="1900" dirty="0" err="1">
                <a:solidFill>
                  <a:srgbClr val="FF0000"/>
                </a:solidFill>
                <a:latin typeface="SassoonPrimaryInfant" pitchFamily="2" charset="0"/>
                <a:cs typeface="Calibri Light" panose="020F0302020204030204" pitchFamily="34" charset="0"/>
              </a:rPr>
              <a:t>ur</a:t>
            </a:r>
            <a:r>
              <a:rPr lang="en-GB" altLang="en-US" sz="1900" dirty="0">
                <a:solidFill>
                  <a:srgbClr val="FF0000"/>
                </a:solidFill>
                <a:latin typeface="SassoonPrimaryInfant" pitchFamily="2" charset="0"/>
                <a:cs typeface="Calibri Light" panose="020F0302020204030204" pitchFamily="34" charset="0"/>
              </a:rPr>
              <a:t> school calculation policy can be found on our school website.</a:t>
            </a:r>
          </a:p>
        </p:txBody>
      </p:sp>
      <p:sp>
        <p:nvSpPr>
          <p:cNvPr id="29704" name="Rectangle 12">
            <a:extLst>
              <a:ext uri="{FF2B5EF4-FFF2-40B4-BE49-F238E27FC236}">
                <a16:creationId xmlns:a16="http://schemas.microsoft.com/office/drawing/2014/main" id="{EDBAD7F1-96EB-4341-8CC5-29FB7BEC1C4E}"/>
              </a:ext>
            </a:extLst>
          </p:cNvPr>
          <p:cNvSpPr>
            <a:spLocks noChangeArrowheads="1"/>
          </p:cNvSpPr>
          <p:nvPr/>
        </p:nvSpPr>
        <p:spPr bwMode="auto">
          <a:xfrm>
            <a:off x="2312988" y="234950"/>
            <a:ext cx="36385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Calibri Light" panose="020F0302020204030204" pitchFamily="34" charset="0"/>
                <a:cs typeface="Calibri Light" panose="020F0302020204030204" pitchFamily="34" charset="0"/>
              </a:rPr>
              <a:t>Roman Catholic Diocese of Hexham and Newcastle</a:t>
            </a:r>
            <a:endParaRPr lang="en-US" altLang="en-US" sz="1400">
              <a:solidFill>
                <a:schemeClr val="tx2"/>
              </a:solidFill>
              <a:latin typeface="Calibri Light" panose="020F0302020204030204" pitchFamily="34" charset="0"/>
              <a:cs typeface="Calibri Light" panose="020F0302020204030204" pitchFamily="34" charset="0"/>
            </a:endParaRPr>
          </a:p>
          <a:p>
            <a:pPr algn="ctr">
              <a:spcBef>
                <a:spcPct val="0"/>
              </a:spcBef>
              <a:buClrTx/>
              <a:buSzTx/>
              <a:buFontTx/>
              <a:buNone/>
            </a:pPr>
            <a:r>
              <a:rPr lang="en-GB" altLang="en-US" sz="1800"/>
              <a:t> </a:t>
            </a:r>
          </a:p>
        </p:txBody>
      </p:sp>
      <p:pic>
        <p:nvPicPr>
          <p:cNvPr id="9" name="Picture 4">
            <a:extLst>
              <a:ext uri="{FF2B5EF4-FFF2-40B4-BE49-F238E27FC236}">
                <a16:creationId xmlns:a16="http://schemas.microsoft.com/office/drawing/2014/main" id="{E7BB3080-7396-4E0E-9B1C-1533BA6825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49" y="298024"/>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2">
            <a:extLst>
              <a:ext uri="{FF2B5EF4-FFF2-40B4-BE49-F238E27FC236}">
                <a16:creationId xmlns:a16="http://schemas.microsoft.com/office/drawing/2014/main" id="{24991C26-4C36-4BFF-920F-CBFCBDE415FB}"/>
              </a:ext>
            </a:extLst>
          </p:cNvPr>
          <p:cNvSpPr>
            <a:spLocks noChangeArrowheads="1"/>
          </p:cNvSpPr>
          <p:nvPr/>
        </p:nvSpPr>
        <p:spPr bwMode="auto">
          <a:xfrm>
            <a:off x="533400" y="142716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solidFill>
                <a:srgbClr val="000000"/>
              </a:solidFill>
            </a:endParaRPr>
          </a:p>
        </p:txBody>
      </p:sp>
      <p:sp>
        <p:nvSpPr>
          <p:cNvPr id="34821" name="WordArt 5">
            <a:extLst>
              <a:ext uri="{FF2B5EF4-FFF2-40B4-BE49-F238E27FC236}">
                <a16:creationId xmlns:a16="http://schemas.microsoft.com/office/drawing/2014/main" id="{BECC4BF4-C69E-4B2A-AA58-40DE95AD0680}"/>
              </a:ext>
            </a:extLst>
          </p:cNvPr>
          <p:cNvSpPr>
            <a:spLocks noChangeArrowheads="1" noChangeShapeType="1" noTextEdit="1"/>
          </p:cNvSpPr>
          <p:nvPr/>
        </p:nvSpPr>
        <p:spPr bwMode="auto">
          <a:xfrm>
            <a:off x="4686300" y="533400"/>
            <a:ext cx="3649663" cy="557213"/>
          </a:xfrm>
          <a:prstGeom prst="rect">
            <a:avLst/>
          </a:prstGeom>
        </p:spPr>
        <p:txBody>
          <a:bodyPr wrap="none" fromWordArt="1">
            <a:prstTxWarp prst="textPlain">
              <a:avLst>
                <a:gd name="adj" fmla="val 50000"/>
              </a:avLst>
            </a:prstTxWarp>
          </a:bodyPr>
          <a:lstStyle/>
          <a:p>
            <a:pPr algn="ctr">
              <a:defRPr/>
            </a:pPr>
            <a:r>
              <a:rPr lang="en-US"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St. John </a:t>
            </a:r>
            <a:r>
              <a:rPr lang="en-US" sz="3600" b="1" kern="10" dirty="0" err="1">
                <a:solidFill>
                  <a:srgbClr val="FFFFFF"/>
                </a:solidFill>
                <a:latin typeface="Calibri Light" panose="020F0302020204030204" pitchFamily="34" charset="0"/>
                <a:ea typeface="Tahoma" panose="020B0604030504040204" pitchFamily="34" charset="0"/>
                <a:cs typeface="Calibri Light" panose="020F0302020204030204" pitchFamily="34" charset="0"/>
              </a:rPr>
              <a:t>Vianney</a:t>
            </a:r>
            <a:endPar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a:p>
            <a:pPr algn="ctr">
              <a:defRPr/>
            </a:pP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Catholic Primary School</a:t>
            </a:r>
            <a:endParaRPr lang="en-GB"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p:txBody>
      </p:sp>
      <p:sp>
        <p:nvSpPr>
          <p:cNvPr id="44039" name="Rectangle 10">
            <a:extLst>
              <a:ext uri="{FF2B5EF4-FFF2-40B4-BE49-F238E27FC236}">
                <a16:creationId xmlns:a16="http://schemas.microsoft.com/office/drawing/2014/main" id="{5027B40D-566F-40B6-8E45-FE9A73F63DA4}"/>
              </a:ext>
            </a:extLst>
          </p:cNvPr>
          <p:cNvSpPr>
            <a:spLocks noChangeArrowheads="1"/>
          </p:cNvSpPr>
          <p:nvPr/>
        </p:nvSpPr>
        <p:spPr bwMode="auto">
          <a:xfrm>
            <a:off x="2312988" y="234950"/>
            <a:ext cx="36385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rgbClr val="FFFFFF"/>
                </a:solidFill>
                <a:latin typeface="Calibri Light" panose="020F0302020204030204" pitchFamily="34" charset="0"/>
                <a:cs typeface="Calibri Light" panose="020F0302020204030204" pitchFamily="34" charset="0"/>
              </a:rPr>
              <a:t>Roman Catholic Diocese of Hexham and Newcastle</a:t>
            </a:r>
            <a:endParaRPr lang="en-US" altLang="en-US" sz="1400">
              <a:solidFill>
                <a:srgbClr val="FFFFFF"/>
              </a:solidFill>
              <a:latin typeface="Calibri Light" panose="020F0302020204030204" pitchFamily="34" charset="0"/>
              <a:cs typeface="Calibri Light" panose="020F0302020204030204" pitchFamily="34" charset="0"/>
            </a:endParaRPr>
          </a:p>
          <a:p>
            <a:pPr algn="ctr">
              <a:spcBef>
                <a:spcPct val="0"/>
              </a:spcBef>
              <a:buClrTx/>
              <a:buSzTx/>
              <a:buFontTx/>
              <a:buNone/>
            </a:pPr>
            <a:r>
              <a:rPr lang="en-GB" altLang="en-US" sz="1800">
                <a:solidFill>
                  <a:srgbClr val="000000"/>
                </a:solidFill>
              </a:rPr>
              <a:t> </a:t>
            </a:r>
          </a:p>
        </p:txBody>
      </p:sp>
      <p:sp>
        <p:nvSpPr>
          <p:cNvPr id="34826" name="TextBox 1">
            <a:extLst>
              <a:ext uri="{FF2B5EF4-FFF2-40B4-BE49-F238E27FC236}">
                <a16:creationId xmlns:a16="http://schemas.microsoft.com/office/drawing/2014/main" id="{B8562511-3A81-4E19-BD2A-E5561B19E65F}"/>
              </a:ext>
            </a:extLst>
          </p:cNvPr>
          <p:cNvSpPr txBox="1">
            <a:spLocks noChangeArrowheads="1"/>
          </p:cNvSpPr>
          <p:nvPr/>
        </p:nvSpPr>
        <p:spPr bwMode="auto">
          <a:xfrm>
            <a:off x="816769" y="1592372"/>
            <a:ext cx="7281862" cy="4031873"/>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2800" b="1" u="sng" dirty="0">
                <a:solidFill>
                  <a:schemeClr val="bg1"/>
                </a:solidFill>
                <a:latin typeface="SassoonPrimaryInfant" pitchFamily="2" charset="0"/>
                <a:cs typeface="Calibri Light" panose="020F0302020204030204" pitchFamily="34" charset="0"/>
              </a:rPr>
              <a:t>PSHE</a:t>
            </a:r>
          </a:p>
          <a:p>
            <a:pPr algn="just">
              <a:defRPr/>
            </a:pPr>
            <a:endParaRPr lang="en-US" altLang="en-US" dirty="0">
              <a:solidFill>
                <a:schemeClr val="bg1"/>
              </a:solidFill>
              <a:latin typeface="SassoonPrimaryInfant" pitchFamily="2" charset="0"/>
              <a:cs typeface="Calibri Light" panose="020F0302020204030204" pitchFamily="34" charset="0"/>
            </a:endParaRPr>
          </a:p>
          <a:p>
            <a:pPr algn="just">
              <a:defRPr/>
            </a:pPr>
            <a:r>
              <a:rPr lang="en-US" altLang="en-US" dirty="0">
                <a:solidFill>
                  <a:schemeClr val="bg1"/>
                </a:solidFill>
                <a:latin typeface="SassoonPrimaryInfant" pitchFamily="2" charset="0"/>
                <a:cs typeface="Calibri Light" panose="020F0302020204030204" pitchFamily="34" charset="0"/>
              </a:rPr>
              <a:t>Personal, Social, Health and Economic (PSHE) Education is a subject through which pupils develop the knowledge, skills and attributes they need to manage their lives, now and in the future. It helps children to stay healthy and safe, while preparing them to make the most of life and work.</a:t>
            </a:r>
          </a:p>
          <a:p>
            <a:pPr algn="just">
              <a:defRPr/>
            </a:pPr>
            <a:r>
              <a:rPr lang="en-US" altLang="en-US" dirty="0">
                <a:solidFill>
                  <a:schemeClr val="bg1"/>
                </a:solidFill>
                <a:latin typeface="SassoonPrimaryInfant" pitchFamily="2" charset="0"/>
                <a:cs typeface="Calibri Light" panose="020F0302020204030204" pitchFamily="34" charset="0"/>
              </a:rPr>
              <a:t> </a:t>
            </a:r>
            <a:r>
              <a:rPr lang="en-US" altLang="en-US" sz="1050" dirty="0">
                <a:solidFill>
                  <a:schemeClr val="bg1"/>
                </a:solidFill>
                <a:latin typeface="SassoonPrimaryInfant" pitchFamily="2" charset="0"/>
                <a:cs typeface="Calibri Light" panose="020F0302020204030204" pitchFamily="34" charset="0"/>
              </a:rPr>
              <a:t>(PSHE Association 2021)</a:t>
            </a:r>
          </a:p>
          <a:p>
            <a:pPr algn="just">
              <a:defRPr/>
            </a:pPr>
            <a:endParaRPr lang="en-US" altLang="en-US" sz="2000" dirty="0">
              <a:solidFill>
                <a:schemeClr val="bg1"/>
              </a:solidFill>
              <a:latin typeface="SassoonPrimaryInfant" pitchFamily="2" charset="0"/>
              <a:cs typeface="Calibri Light" panose="020F0302020204030204" pitchFamily="34" charset="0"/>
            </a:endParaRPr>
          </a:p>
          <a:p>
            <a:pPr algn="just">
              <a:defRPr/>
            </a:pPr>
            <a:r>
              <a:rPr lang="en-US" altLang="en-US" sz="2000" dirty="0">
                <a:solidFill>
                  <a:schemeClr val="bg1"/>
                </a:solidFill>
                <a:latin typeface="SassoonPrimaryInfant" pitchFamily="2" charset="0"/>
                <a:cs typeface="Calibri Light" panose="020F0302020204030204" pitchFamily="34" charset="0"/>
              </a:rPr>
              <a:t>The PSHE Curriculum is broken up into three core themes:</a:t>
            </a:r>
          </a:p>
          <a:p>
            <a:pPr marL="342900" indent="-342900" algn="just">
              <a:buFont typeface="Arial" panose="020B0604020202020204" pitchFamily="34" charset="0"/>
              <a:buChar char="•"/>
              <a:defRPr/>
            </a:pPr>
            <a:r>
              <a:rPr lang="en-US" altLang="en-US" sz="2000" dirty="0">
                <a:solidFill>
                  <a:schemeClr val="bg1"/>
                </a:solidFill>
                <a:latin typeface="SassoonPrimaryInfant" pitchFamily="2" charset="0"/>
                <a:cs typeface="Calibri Light" panose="020F0302020204030204" pitchFamily="34" charset="0"/>
              </a:rPr>
              <a:t>Health and Wellbeing</a:t>
            </a:r>
          </a:p>
          <a:p>
            <a:pPr marL="342900" indent="-342900" algn="just">
              <a:buFont typeface="Arial" panose="020B0604020202020204" pitchFamily="34" charset="0"/>
              <a:buChar char="•"/>
              <a:defRPr/>
            </a:pPr>
            <a:r>
              <a:rPr lang="en-US" altLang="en-US" sz="2000" dirty="0">
                <a:solidFill>
                  <a:schemeClr val="bg1"/>
                </a:solidFill>
                <a:latin typeface="SassoonPrimaryInfant" pitchFamily="2" charset="0"/>
                <a:cs typeface="Calibri Light" panose="020F0302020204030204" pitchFamily="34" charset="0"/>
              </a:rPr>
              <a:t>Relationships</a:t>
            </a:r>
          </a:p>
          <a:p>
            <a:pPr marL="342900" indent="-342900" algn="just">
              <a:buFont typeface="Arial" panose="020B0604020202020204" pitchFamily="34" charset="0"/>
              <a:buChar char="•"/>
              <a:defRPr/>
            </a:pPr>
            <a:r>
              <a:rPr lang="en-US" altLang="en-US" sz="2000" dirty="0">
                <a:solidFill>
                  <a:schemeClr val="bg1"/>
                </a:solidFill>
                <a:latin typeface="SassoonPrimaryInfant" pitchFamily="2" charset="0"/>
                <a:cs typeface="Calibri Light" panose="020F0302020204030204" pitchFamily="34" charset="0"/>
              </a:rPr>
              <a:t>Living in the Wider World</a:t>
            </a:r>
          </a:p>
          <a:p>
            <a:pPr>
              <a:defRPr/>
            </a:pPr>
            <a:endParaRPr lang="en-US" altLang="en-US" sz="2000" dirty="0">
              <a:solidFill>
                <a:schemeClr val="bg1"/>
              </a:solidFill>
            </a:endParaRPr>
          </a:p>
        </p:txBody>
      </p:sp>
      <p:pic>
        <p:nvPicPr>
          <p:cNvPr id="9" name="Picture 4">
            <a:extLst>
              <a:ext uri="{FF2B5EF4-FFF2-40B4-BE49-F238E27FC236}">
                <a16:creationId xmlns:a16="http://schemas.microsoft.com/office/drawing/2014/main" id="{B1138FB0-94EB-4495-AF72-8E9C2B3D5D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49" y="288499"/>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WordArt 5">
            <a:extLst>
              <a:ext uri="{FF2B5EF4-FFF2-40B4-BE49-F238E27FC236}">
                <a16:creationId xmlns:a16="http://schemas.microsoft.com/office/drawing/2014/main" id="{4FFC1F28-0320-45CD-AC09-B84F84EC34B8}"/>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3600" b="1" kern="10">
                <a:solidFill>
                  <a:srgbClr val="FFFFFF"/>
                </a:solidFill>
                <a:latin typeface="Calibri Light" panose="020F0302020204030204" pitchFamily="34" charset="0"/>
                <a:cs typeface="Calibri Light" panose="020F0302020204030204" pitchFamily="34" charset="0"/>
              </a:rPr>
              <a:t>            St. John Vianney</a:t>
            </a:r>
          </a:p>
          <a:p>
            <a:pPr algn="ctr"/>
            <a:r>
              <a:rPr lang="en-GB" sz="3600" b="1" kern="10">
                <a:solidFill>
                  <a:srgbClr val="FFFFFF"/>
                </a:solidFill>
                <a:latin typeface="Calibri Light" panose="020F0302020204030204" pitchFamily="34" charset="0"/>
                <a:cs typeface="Calibri Light" panose="020F0302020204030204" pitchFamily="34" charset="0"/>
              </a:rPr>
              <a:t>Catholic Primary School</a:t>
            </a:r>
          </a:p>
        </p:txBody>
      </p:sp>
      <p:sp>
        <p:nvSpPr>
          <p:cNvPr id="56324" name="Rectangle 10">
            <a:extLst>
              <a:ext uri="{FF2B5EF4-FFF2-40B4-BE49-F238E27FC236}">
                <a16:creationId xmlns:a16="http://schemas.microsoft.com/office/drawing/2014/main" id="{6C08E0B7-A846-4486-BABB-0FAECB3BC170}"/>
              </a:ext>
            </a:extLst>
          </p:cNvPr>
          <p:cNvSpPr>
            <a:spLocks noChangeArrowheads="1"/>
          </p:cNvSpPr>
          <p:nvPr/>
        </p:nvSpPr>
        <p:spPr bwMode="auto">
          <a:xfrm>
            <a:off x="2312988" y="234950"/>
            <a:ext cx="36385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Calibri Light" panose="020F0302020204030204" pitchFamily="34" charset="0"/>
                <a:cs typeface="Calibri Light" panose="020F0302020204030204" pitchFamily="34" charset="0"/>
              </a:rPr>
              <a:t>Roman Catholic Diocese of Hexham and Newcastle</a:t>
            </a:r>
            <a:endParaRPr lang="en-US" altLang="en-US" sz="1400">
              <a:solidFill>
                <a:schemeClr val="tx2"/>
              </a:solidFill>
              <a:latin typeface="Calibri Light" panose="020F0302020204030204" pitchFamily="34" charset="0"/>
              <a:cs typeface="Calibri Light" panose="020F0302020204030204" pitchFamily="34" charset="0"/>
            </a:endParaRPr>
          </a:p>
          <a:p>
            <a:pPr algn="ctr">
              <a:spcBef>
                <a:spcPct val="0"/>
              </a:spcBef>
              <a:buClrTx/>
              <a:buSzTx/>
              <a:buFontTx/>
              <a:buNone/>
            </a:pPr>
            <a:r>
              <a:rPr lang="en-GB" altLang="en-US" sz="1800"/>
              <a:t> </a:t>
            </a:r>
          </a:p>
        </p:txBody>
      </p:sp>
      <p:sp>
        <p:nvSpPr>
          <p:cNvPr id="56325" name="AutoShape 2">
            <a:extLst>
              <a:ext uri="{FF2B5EF4-FFF2-40B4-BE49-F238E27FC236}">
                <a16:creationId xmlns:a16="http://schemas.microsoft.com/office/drawing/2014/main" id="{3403D3D7-09EF-40C0-904F-7906A07071A8}"/>
              </a:ext>
            </a:extLst>
          </p:cNvPr>
          <p:cNvSpPr>
            <a:spLocks noChangeArrowheads="1"/>
          </p:cNvSpPr>
          <p:nvPr/>
        </p:nvSpPr>
        <p:spPr bwMode="auto">
          <a:xfrm>
            <a:off x="563563"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14" name="Rectangle 6">
            <a:extLst>
              <a:ext uri="{FF2B5EF4-FFF2-40B4-BE49-F238E27FC236}">
                <a16:creationId xmlns:a16="http://schemas.microsoft.com/office/drawing/2014/main" id="{F2E0F07F-CB0A-45D9-88AE-7DE4F4A60991}"/>
              </a:ext>
            </a:extLst>
          </p:cNvPr>
          <p:cNvSpPr>
            <a:spLocks noChangeArrowheads="1"/>
          </p:cNvSpPr>
          <p:nvPr/>
        </p:nvSpPr>
        <p:spPr bwMode="auto">
          <a:xfrm>
            <a:off x="563564" y="1700213"/>
            <a:ext cx="7772400" cy="3477875"/>
          </a:xfrm>
          <a:prstGeom prst="rect">
            <a:avLst/>
          </a:prstGeom>
          <a:noFill/>
          <a:ln>
            <a:noFill/>
          </a:ln>
          <a:effectLst/>
        </p:spPr>
        <p:txBody>
          <a:bodyPr wrap="square">
            <a:spAutoFit/>
          </a:bodyPr>
          <a:lstStyle/>
          <a:p>
            <a:pPr algn="ctr">
              <a:defRPr/>
            </a:pPr>
            <a:r>
              <a:rPr lang="en-US" sz="2800" b="1" u="sng" dirty="0">
                <a:solidFill>
                  <a:schemeClr val="bg1"/>
                </a:solidFill>
                <a:latin typeface="SassoonPrimaryInfant" pitchFamily="2" charset="0"/>
                <a:cs typeface="Calibri Light" panose="020F0302020204030204" pitchFamily="34" charset="0"/>
              </a:rPr>
              <a:t>Positivity and Wellbeing </a:t>
            </a:r>
          </a:p>
          <a:p>
            <a:pPr algn="ctr">
              <a:defRPr/>
            </a:pPr>
            <a:endParaRPr lang="en-US" sz="2400" dirty="0">
              <a:solidFill>
                <a:schemeClr val="bg1"/>
              </a:solidFill>
              <a:latin typeface="SassoonPrimaryInfant" pitchFamily="2" charset="0"/>
              <a:cs typeface="Calibri Light" panose="020F0302020204030204" pitchFamily="34" charset="0"/>
            </a:endParaRPr>
          </a:p>
          <a:p>
            <a:pPr algn="just">
              <a:defRPr/>
            </a:pPr>
            <a:r>
              <a:rPr lang="en-US" sz="2400" dirty="0">
                <a:solidFill>
                  <a:schemeClr val="bg1"/>
                </a:solidFill>
                <a:latin typeface="SassoonPrimaryInfant" pitchFamily="2" charset="0"/>
                <a:cs typeface="Calibri Light" panose="020F0302020204030204" pitchFamily="34" charset="0"/>
              </a:rPr>
              <a:t>Strategies used across school to promote positive mental health in children include:</a:t>
            </a:r>
          </a:p>
          <a:p>
            <a:pPr marL="342900" indent="-342900" algn="just">
              <a:buFont typeface="Arial" panose="020B0604020202020204" pitchFamily="34" charset="0"/>
              <a:buChar char="•"/>
              <a:defRPr/>
            </a:pPr>
            <a:r>
              <a:rPr lang="en-US" sz="2400" dirty="0">
                <a:solidFill>
                  <a:schemeClr val="bg1"/>
                </a:solidFill>
                <a:latin typeface="SassoonPrimaryInfant" pitchFamily="2" charset="0"/>
                <a:cs typeface="Calibri Light" panose="020F0302020204030204" pitchFamily="34" charset="0"/>
              </a:rPr>
              <a:t>Worry boxes</a:t>
            </a:r>
          </a:p>
          <a:p>
            <a:pPr marL="342900" indent="-342900" algn="just">
              <a:buFont typeface="Arial" panose="020B0604020202020204" pitchFamily="34" charset="0"/>
              <a:buChar char="•"/>
              <a:defRPr/>
            </a:pPr>
            <a:r>
              <a:rPr lang="en-US" sz="2400" dirty="0">
                <a:solidFill>
                  <a:schemeClr val="bg1"/>
                </a:solidFill>
                <a:latin typeface="SassoonPrimaryInfant" pitchFamily="2" charset="0"/>
                <a:cs typeface="Calibri Light" panose="020F0302020204030204" pitchFamily="34" charset="0"/>
              </a:rPr>
              <a:t>Zones of Regulation </a:t>
            </a:r>
          </a:p>
          <a:p>
            <a:pPr marL="342900" indent="-342900" algn="just">
              <a:buFont typeface="Arial" panose="020B0604020202020204" pitchFamily="34" charset="0"/>
              <a:buChar char="•"/>
              <a:defRPr/>
            </a:pPr>
            <a:r>
              <a:rPr lang="en-US" sz="2400" dirty="0">
                <a:solidFill>
                  <a:schemeClr val="bg1"/>
                </a:solidFill>
                <a:latin typeface="SassoonPrimaryInfant" pitchFamily="2" charset="0"/>
                <a:cs typeface="Calibri Light" panose="020F0302020204030204" pitchFamily="34" charset="0"/>
              </a:rPr>
              <a:t>Rainbows (Bereavement/ Separation Anxiety) </a:t>
            </a:r>
          </a:p>
          <a:p>
            <a:pPr marL="342900" indent="-342900" algn="just">
              <a:buFont typeface="Arial" panose="020B0604020202020204" pitchFamily="34" charset="0"/>
              <a:buChar char="•"/>
              <a:defRPr/>
            </a:pPr>
            <a:r>
              <a:rPr lang="en-US" sz="2400" dirty="0">
                <a:solidFill>
                  <a:schemeClr val="bg1"/>
                </a:solidFill>
                <a:latin typeface="SassoonPrimaryInfant" pitchFamily="2" charset="0"/>
                <a:cs typeface="Calibri Light" panose="020F0302020204030204" pitchFamily="34" charset="0"/>
              </a:rPr>
              <a:t>SEMH Mentor</a:t>
            </a:r>
          </a:p>
          <a:p>
            <a:pPr marL="342900" indent="-342900" algn="just">
              <a:buFont typeface="Arial" panose="020B0604020202020204" pitchFamily="34" charset="0"/>
              <a:buChar char="•"/>
              <a:defRPr/>
            </a:pPr>
            <a:r>
              <a:rPr lang="en-US" sz="2400" dirty="0">
                <a:solidFill>
                  <a:schemeClr val="bg1"/>
                </a:solidFill>
                <a:latin typeface="SassoonPrimaryInfant" pitchFamily="2" charset="0"/>
                <a:cs typeface="Calibri Light" panose="020F0302020204030204" pitchFamily="34" charset="0"/>
              </a:rPr>
              <a:t>Counselling (from specially trained counsellors)</a:t>
            </a:r>
          </a:p>
        </p:txBody>
      </p:sp>
      <p:pic>
        <p:nvPicPr>
          <p:cNvPr id="9" name="Picture 4">
            <a:extLst>
              <a:ext uri="{FF2B5EF4-FFF2-40B4-BE49-F238E27FC236}">
                <a16:creationId xmlns:a16="http://schemas.microsoft.com/office/drawing/2014/main" id="{6DA81100-DEC8-40CA-9CC1-55DDEDD8CF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49" y="288499"/>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a:extLst>
              <a:ext uri="{FF2B5EF4-FFF2-40B4-BE49-F238E27FC236}">
                <a16:creationId xmlns:a16="http://schemas.microsoft.com/office/drawing/2014/main" id="{2287F64B-E5D5-42A8-9C4A-7EDA1B64D764}"/>
              </a:ext>
            </a:extLst>
          </p:cNvPr>
          <p:cNvSpPr>
            <a:spLocks noChangeArrowheads="1"/>
          </p:cNvSpPr>
          <p:nvPr/>
        </p:nvSpPr>
        <p:spPr bwMode="auto">
          <a:xfrm>
            <a:off x="611188"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27653" name="WordArt 5">
            <a:extLst>
              <a:ext uri="{FF2B5EF4-FFF2-40B4-BE49-F238E27FC236}">
                <a16:creationId xmlns:a16="http://schemas.microsoft.com/office/drawing/2014/main" id="{E700EBF0-A501-427D-8DBD-EC007EEABED6}"/>
              </a:ext>
            </a:extLst>
          </p:cNvPr>
          <p:cNvSpPr>
            <a:spLocks noChangeArrowheads="1" noChangeShapeType="1" noTextEdit="1"/>
          </p:cNvSpPr>
          <p:nvPr/>
        </p:nvSpPr>
        <p:spPr bwMode="auto">
          <a:xfrm>
            <a:off x="4686300" y="533400"/>
            <a:ext cx="3649663" cy="557213"/>
          </a:xfrm>
          <a:prstGeom prst="rect">
            <a:avLst/>
          </a:prstGeom>
        </p:spPr>
        <p:txBody>
          <a:bodyPr wrap="none" fromWordArt="1">
            <a:prstTxWarp prst="textPlain">
              <a:avLst>
                <a:gd name="adj" fmla="val 50000"/>
              </a:avLst>
            </a:prstTxWarp>
          </a:bodyPr>
          <a:lstStyle/>
          <a:p>
            <a:pPr algn="ctr">
              <a:defRPr/>
            </a:pPr>
            <a:r>
              <a:rPr lang="en-US"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St. John </a:t>
            </a:r>
            <a:r>
              <a:rPr lang="en-US" sz="3600" b="1" kern="10" dirty="0" err="1">
                <a:solidFill>
                  <a:srgbClr val="FFFFFF"/>
                </a:solidFill>
                <a:latin typeface="Calibri Light" panose="020F0302020204030204" pitchFamily="34" charset="0"/>
                <a:ea typeface="Tahoma" panose="020B0604030504040204" pitchFamily="34" charset="0"/>
                <a:cs typeface="Calibri Light" panose="020F0302020204030204" pitchFamily="34" charset="0"/>
              </a:rPr>
              <a:t>Vianney</a:t>
            </a:r>
            <a:endPar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a:p>
            <a:pPr algn="ctr">
              <a:defRPr/>
            </a:pP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Catholic Primary School</a:t>
            </a:r>
            <a:endParaRPr lang="en-GB"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p:txBody>
      </p:sp>
      <p:sp>
        <p:nvSpPr>
          <p:cNvPr id="52230" name="Rectangle 6">
            <a:extLst>
              <a:ext uri="{FF2B5EF4-FFF2-40B4-BE49-F238E27FC236}">
                <a16:creationId xmlns:a16="http://schemas.microsoft.com/office/drawing/2014/main" id="{4C8C7A30-8FDF-4AF7-A962-2D6464A28F7A}"/>
              </a:ext>
            </a:extLst>
          </p:cNvPr>
          <p:cNvSpPr>
            <a:spLocks noChangeArrowheads="1"/>
          </p:cNvSpPr>
          <p:nvPr/>
        </p:nvSpPr>
        <p:spPr bwMode="auto">
          <a:xfrm>
            <a:off x="684212" y="1568450"/>
            <a:ext cx="7675563"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b="1" u="sng" dirty="0">
                <a:solidFill>
                  <a:schemeClr val="bg1"/>
                </a:solidFill>
                <a:latin typeface="SassoonPrimaryInfant" pitchFamily="2" charset="0"/>
                <a:cs typeface="Calibri Light" panose="020F0302020204030204" pitchFamily="34" charset="0"/>
              </a:rPr>
              <a:t>How will you know how your child is getting on?</a:t>
            </a:r>
          </a:p>
          <a:p>
            <a:pPr algn="just">
              <a:spcBef>
                <a:spcPct val="0"/>
              </a:spcBef>
              <a:buClrTx/>
              <a:buSzTx/>
              <a:buFontTx/>
              <a:buNone/>
            </a:pPr>
            <a:endParaRPr lang="en-GB" altLang="en-US" sz="2800" dirty="0">
              <a:solidFill>
                <a:schemeClr val="bg1"/>
              </a:solidFill>
              <a:latin typeface="SassoonPrimaryInfant" pitchFamily="2" charset="0"/>
              <a:cs typeface="Calibri Light" panose="020F0302020204030204" pitchFamily="34" charset="0"/>
            </a:endParaRPr>
          </a:p>
          <a:p>
            <a:pPr marL="342900" indent="-342900">
              <a:spcBef>
                <a:spcPct val="0"/>
              </a:spcBef>
              <a:buClrTx/>
              <a:buSzTx/>
            </a:pPr>
            <a:r>
              <a:rPr lang="en-US" altLang="en-US" sz="2400" dirty="0">
                <a:solidFill>
                  <a:schemeClr val="bg1"/>
                </a:solidFill>
                <a:latin typeface="SassoonPrimaryInfant" pitchFamily="2" charset="0"/>
              </a:rPr>
              <a:t>Parents evenings </a:t>
            </a:r>
          </a:p>
          <a:p>
            <a:pPr marL="342900" indent="-342900">
              <a:spcBef>
                <a:spcPct val="0"/>
              </a:spcBef>
              <a:buClrTx/>
              <a:buSzTx/>
            </a:pPr>
            <a:r>
              <a:rPr lang="en-US" altLang="en-US" sz="2400" dirty="0">
                <a:solidFill>
                  <a:schemeClr val="bg1"/>
                </a:solidFill>
                <a:latin typeface="SassoonPrimaryInfant" pitchFamily="2" charset="0"/>
              </a:rPr>
              <a:t>School reports </a:t>
            </a:r>
            <a:endParaRPr lang="en-GB" altLang="en-US" sz="2400" dirty="0">
              <a:solidFill>
                <a:schemeClr val="bg1"/>
              </a:solidFill>
              <a:latin typeface="SassoonPrimaryInfant" pitchFamily="2" charset="0"/>
            </a:endParaRPr>
          </a:p>
          <a:p>
            <a:pPr marL="342900" indent="-342900">
              <a:spcBef>
                <a:spcPct val="0"/>
              </a:spcBef>
              <a:buClrTx/>
              <a:buSzTx/>
            </a:pPr>
            <a:r>
              <a:rPr lang="en-US" altLang="en-US" sz="2400" dirty="0">
                <a:solidFill>
                  <a:schemeClr val="bg1"/>
                </a:solidFill>
                <a:latin typeface="SassoonPrimaryInfant" pitchFamily="2" charset="0"/>
              </a:rPr>
              <a:t>F</a:t>
            </a:r>
            <a:r>
              <a:rPr lang="en-GB" altLang="en-US" sz="2400" dirty="0" err="1">
                <a:solidFill>
                  <a:schemeClr val="bg1"/>
                </a:solidFill>
                <a:latin typeface="SassoonPrimaryInfant" pitchFamily="2" charset="0"/>
              </a:rPr>
              <a:t>acebook</a:t>
            </a:r>
            <a:r>
              <a:rPr lang="en-GB" altLang="en-US" sz="2400" dirty="0">
                <a:solidFill>
                  <a:schemeClr val="bg1"/>
                </a:solidFill>
                <a:latin typeface="SassoonPrimaryInfant" pitchFamily="2" charset="0"/>
              </a:rPr>
              <a:t> updates</a:t>
            </a:r>
            <a:endParaRPr lang="en-US" altLang="en-US" sz="2400" dirty="0">
              <a:solidFill>
                <a:schemeClr val="bg1"/>
              </a:solidFill>
              <a:latin typeface="SassoonPrimaryInfant" pitchFamily="2" charset="0"/>
            </a:endParaRPr>
          </a:p>
        </p:txBody>
      </p:sp>
      <p:sp>
        <p:nvSpPr>
          <p:cNvPr id="52232" name="Rectangle 12">
            <a:extLst>
              <a:ext uri="{FF2B5EF4-FFF2-40B4-BE49-F238E27FC236}">
                <a16:creationId xmlns:a16="http://schemas.microsoft.com/office/drawing/2014/main" id="{128417EA-D327-4771-BD62-101344D10DE4}"/>
              </a:ext>
            </a:extLst>
          </p:cNvPr>
          <p:cNvSpPr>
            <a:spLocks noChangeArrowheads="1"/>
          </p:cNvSpPr>
          <p:nvPr/>
        </p:nvSpPr>
        <p:spPr bwMode="auto">
          <a:xfrm>
            <a:off x="2312988" y="234950"/>
            <a:ext cx="36385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Calibri Light" panose="020F0302020204030204" pitchFamily="34" charset="0"/>
                <a:cs typeface="Calibri Light" panose="020F0302020204030204" pitchFamily="34" charset="0"/>
              </a:rPr>
              <a:t>Roman Catholic Diocese of Hexham and Newcastle</a:t>
            </a:r>
            <a:endParaRPr lang="en-US" altLang="en-US" sz="1400">
              <a:solidFill>
                <a:schemeClr val="tx2"/>
              </a:solidFill>
              <a:latin typeface="Calibri Light" panose="020F0302020204030204" pitchFamily="34" charset="0"/>
              <a:cs typeface="Calibri Light" panose="020F0302020204030204" pitchFamily="34" charset="0"/>
            </a:endParaRPr>
          </a:p>
          <a:p>
            <a:pPr algn="ctr">
              <a:spcBef>
                <a:spcPct val="0"/>
              </a:spcBef>
              <a:buClrTx/>
              <a:buSzTx/>
              <a:buFontTx/>
              <a:buNone/>
            </a:pPr>
            <a:r>
              <a:rPr lang="en-GB" altLang="en-US" sz="1800"/>
              <a:t> </a:t>
            </a:r>
          </a:p>
        </p:txBody>
      </p:sp>
      <p:pic>
        <p:nvPicPr>
          <p:cNvPr id="9" name="Picture 4">
            <a:extLst>
              <a:ext uri="{FF2B5EF4-FFF2-40B4-BE49-F238E27FC236}">
                <a16:creationId xmlns:a16="http://schemas.microsoft.com/office/drawing/2014/main" id="{A92FC4CD-A999-4197-88B3-4755D402AA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49" y="288499"/>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a:extLst>
              <a:ext uri="{FF2B5EF4-FFF2-40B4-BE49-F238E27FC236}">
                <a16:creationId xmlns:a16="http://schemas.microsoft.com/office/drawing/2014/main" id="{B9D2BDB5-8748-49AE-9B80-497C5D45CE6D}"/>
              </a:ext>
            </a:extLst>
          </p:cNvPr>
          <p:cNvSpPr>
            <a:spLocks noChangeArrowheads="1"/>
          </p:cNvSpPr>
          <p:nvPr/>
        </p:nvSpPr>
        <p:spPr bwMode="auto">
          <a:xfrm>
            <a:off x="563563"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54276" name="WordArt 5">
            <a:extLst>
              <a:ext uri="{FF2B5EF4-FFF2-40B4-BE49-F238E27FC236}">
                <a16:creationId xmlns:a16="http://schemas.microsoft.com/office/drawing/2014/main" id="{3924B2FC-E1C9-474F-B8C3-D2757CC11996}"/>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3600" b="1" kern="10">
                <a:solidFill>
                  <a:srgbClr val="FFFFFF"/>
                </a:solidFill>
                <a:latin typeface="Calibri Light" panose="020F0302020204030204" pitchFamily="34" charset="0"/>
                <a:cs typeface="Calibri Light" panose="020F0302020204030204" pitchFamily="34" charset="0"/>
              </a:rPr>
              <a:t>            St. John Vianney</a:t>
            </a:r>
          </a:p>
          <a:p>
            <a:pPr algn="ctr"/>
            <a:r>
              <a:rPr lang="en-GB" sz="3600" b="1" kern="10">
                <a:solidFill>
                  <a:srgbClr val="FFFFFF"/>
                </a:solidFill>
                <a:latin typeface="Calibri Light" panose="020F0302020204030204" pitchFamily="34" charset="0"/>
                <a:cs typeface="Calibri Light" panose="020F0302020204030204" pitchFamily="34" charset="0"/>
              </a:rPr>
              <a:t>Catholic Primary School</a:t>
            </a:r>
          </a:p>
        </p:txBody>
      </p:sp>
      <p:sp>
        <p:nvSpPr>
          <p:cNvPr id="6150" name="Rectangle 6">
            <a:extLst>
              <a:ext uri="{FF2B5EF4-FFF2-40B4-BE49-F238E27FC236}">
                <a16:creationId xmlns:a16="http://schemas.microsoft.com/office/drawing/2014/main" id="{A233BE4A-0E6E-4B51-A092-E1B584A07872}"/>
              </a:ext>
            </a:extLst>
          </p:cNvPr>
          <p:cNvSpPr>
            <a:spLocks noChangeArrowheads="1"/>
          </p:cNvSpPr>
          <p:nvPr/>
        </p:nvSpPr>
        <p:spPr bwMode="auto">
          <a:xfrm>
            <a:off x="731836" y="1468438"/>
            <a:ext cx="7604127" cy="4216539"/>
          </a:xfrm>
          <a:prstGeom prst="rect">
            <a:avLst/>
          </a:prstGeom>
          <a:noFill/>
          <a:ln>
            <a:noFill/>
          </a:ln>
          <a:effectLst/>
        </p:spPr>
        <p:txBody>
          <a:bodyPr wrap="square">
            <a:spAutoFit/>
          </a:bodyPr>
          <a:lstStyle/>
          <a:p>
            <a:pPr algn="ctr">
              <a:defRPr/>
            </a:pPr>
            <a:r>
              <a:rPr lang="en-GB" sz="2800" b="1" u="sng" dirty="0">
                <a:solidFill>
                  <a:schemeClr val="bg1"/>
                </a:solidFill>
                <a:latin typeface="SassoonPrimaryInfant" pitchFamily="2" charset="0"/>
                <a:cs typeface="Calibri Light" panose="020F0302020204030204" pitchFamily="34" charset="0"/>
              </a:rPr>
              <a:t>Important Class Information</a:t>
            </a:r>
          </a:p>
          <a:p>
            <a:pPr>
              <a:defRPr/>
            </a:pPr>
            <a:endParaRPr lang="en-GB" sz="2000" dirty="0">
              <a:solidFill>
                <a:schemeClr val="bg1"/>
              </a:solidFill>
              <a:latin typeface="SassoonPrimaryInfant" pitchFamily="2" charset="0"/>
              <a:cs typeface="Calibri Light" panose="020F0302020204030204" pitchFamily="34" charset="0"/>
            </a:endParaRPr>
          </a:p>
          <a:p>
            <a:pPr>
              <a:defRPr/>
            </a:pPr>
            <a:r>
              <a:rPr lang="en-GB" sz="2000" dirty="0">
                <a:solidFill>
                  <a:schemeClr val="bg1"/>
                </a:solidFill>
                <a:latin typeface="SassoonPrimaryInfant" pitchFamily="2" charset="0"/>
                <a:cs typeface="Calibri Light" panose="020F0302020204030204" pitchFamily="34" charset="0"/>
              </a:rPr>
              <a:t>Spellings – given on a Friday to learn for the following Friday</a:t>
            </a:r>
          </a:p>
          <a:p>
            <a:pPr>
              <a:defRPr/>
            </a:pPr>
            <a:endParaRPr lang="en-GB" sz="2000" dirty="0">
              <a:solidFill>
                <a:schemeClr val="bg1"/>
              </a:solidFill>
              <a:latin typeface="SassoonPrimaryInfant" pitchFamily="2" charset="0"/>
              <a:cs typeface="Calibri Light" panose="020F0302020204030204" pitchFamily="34" charset="0"/>
            </a:endParaRPr>
          </a:p>
          <a:p>
            <a:pPr>
              <a:defRPr/>
            </a:pPr>
            <a:r>
              <a:rPr lang="en-GB" sz="2000" dirty="0">
                <a:solidFill>
                  <a:schemeClr val="bg1"/>
                </a:solidFill>
                <a:latin typeface="SassoonPrimaryInfant" pitchFamily="2" charset="0"/>
                <a:cs typeface="Calibri Light" panose="020F0302020204030204" pitchFamily="34" charset="0"/>
              </a:rPr>
              <a:t>Homework – Daily (Spellings, Reading and </a:t>
            </a:r>
            <a:r>
              <a:rPr lang="en-GB" sz="2000" dirty="0" err="1">
                <a:solidFill>
                  <a:schemeClr val="bg1"/>
                </a:solidFill>
                <a:latin typeface="SassoonPrimaryInfant" pitchFamily="2" charset="0"/>
                <a:cs typeface="Calibri Light" panose="020F0302020204030204" pitchFamily="34" charset="0"/>
              </a:rPr>
              <a:t>NumBots</a:t>
            </a:r>
            <a:r>
              <a:rPr lang="en-GB" sz="2000" dirty="0">
                <a:solidFill>
                  <a:schemeClr val="bg1"/>
                </a:solidFill>
                <a:latin typeface="SassoonPrimaryInfant" pitchFamily="2" charset="0"/>
                <a:cs typeface="Calibri Light" panose="020F0302020204030204" pitchFamily="34" charset="0"/>
              </a:rPr>
              <a:t>)</a:t>
            </a:r>
          </a:p>
          <a:p>
            <a:pPr>
              <a:defRPr/>
            </a:pPr>
            <a:endParaRPr lang="en-GB" sz="2000" dirty="0">
              <a:solidFill>
                <a:schemeClr val="bg1"/>
              </a:solidFill>
              <a:latin typeface="SassoonPrimaryInfant" pitchFamily="2" charset="0"/>
              <a:cs typeface="Calibri Light" panose="020F0302020204030204" pitchFamily="34" charset="0"/>
            </a:endParaRPr>
          </a:p>
          <a:p>
            <a:pPr>
              <a:defRPr/>
            </a:pPr>
            <a:r>
              <a:rPr lang="en-GB" sz="2000" dirty="0">
                <a:solidFill>
                  <a:schemeClr val="bg1"/>
                </a:solidFill>
                <a:latin typeface="SassoonPrimaryInfant" pitchFamily="2" charset="0"/>
                <a:cs typeface="Calibri Light" panose="020F0302020204030204" pitchFamily="34" charset="0"/>
              </a:rPr>
              <a:t>P.E. – Monday and Tuesday</a:t>
            </a:r>
          </a:p>
          <a:p>
            <a:pPr>
              <a:defRPr/>
            </a:pPr>
            <a:r>
              <a:rPr lang="en-GB" sz="2000" dirty="0">
                <a:solidFill>
                  <a:schemeClr val="bg1"/>
                </a:solidFill>
                <a:latin typeface="SassoonPrimaryInfant" pitchFamily="2" charset="0"/>
                <a:cs typeface="Calibri Light" panose="020F0302020204030204" pitchFamily="34" charset="0"/>
              </a:rPr>
              <a:t> </a:t>
            </a:r>
          </a:p>
          <a:p>
            <a:pPr>
              <a:defRPr/>
            </a:pPr>
            <a:r>
              <a:rPr lang="en-GB" sz="2000" dirty="0">
                <a:solidFill>
                  <a:schemeClr val="bg1"/>
                </a:solidFill>
                <a:latin typeface="SassoonPrimaryInfant" pitchFamily="2" charset="0"/>
                <a:cs typeface="Calibri Light" panose="020F0302020204030204" pitchFamily="34" charset="0"/>
              </a:rPr>
              <a:t>Reading Books – Changed weekly, collected in on a Tuesday and handed back out on a Wednesday</a:t>
            </a:r>
          </a:p>
          <a:p>
            <a:pPr>
              <a:defRPr/>
            </a:pPr>
            <a:endParaRPr lang="en-GB" sz="2000" dirty="0">
              <a:solidFill>
                <a:schemeClr val="bg1"/>
              </a:solidFill>
              <a:latin typeface="SassoonPrimaryInfant" pitchFamily="2" charset="0"/>
              <a:cs typeface="Calibri Light" panose="020F0302020204030204" pitchFamily="34" charset="0"/>
            </a:endParaRPr>
          </a:p>
          <a:p>
            <a:pPr>
              <a:defRPr/>
            </a:pPr>
            <a:r>
              <a:rPr lang="en-GB" sz="2000" dirty="0" err="1">
                <a:solidFill>
                  <a:schemeClr val="bg1"/>
                </a:solidFill>
                <a:latin typeface="SassoonPrimaryInfant" pitchFamily="2" charset="0"/>
                <a:cs typeface="Calibri Light" panose="020F0302020204030204" pitchFamily="34" charset="0"/>
              </a:rPr>
              <a:t>NumBots</a:t>
            </a:r>
            <a:r>
              <a:rPr lang="en-GB" sz="2000" dirty="0">
                <a:solidFill>
                  <a:schemeClr val="bg1"/>
                </a:solidFill>
                <a:latin typeface="SassoonPrimaryInfant" pitchFamily="2" charset="0"/>
                <a:cs typeface="Calibri Light" panose="020F0302020204030204" pitchFamily="34" charset="0"/>
              </a:rPr>
              <a:t> – Logins will be in children’s Reading Records, this supports the foundations for Maths in Year One.</a:t>
            </a:r>
            <a:endParaRPr lang="en-GB" sz="2400" dirty="0">
              <a:solidFill>
                <a:schemeClr val="bg1"/>
              </a:solidFill>
              <a:latin typeface="Calibri Light" panose="020F0302020204030204" pitchFamily="34" charset="0"/>
              <a:cs typeface="Calibri Light" panose="020F0302020204030204" pitchFamily="34" charset="0"/>
            </a:endParaRPr>
          </a:p>
        </p:txBody>
      </p:sp>
      <p:sp>
        <p:nvSpPr>
          <p:cNvPr id="54278" name="Text Box 7">
            <a:extLst>
              <a:ext uri="{FF2B5EF4-FFF2-40B4-BE49-F238E27FC236}">
                <a16:creationId xmlns:a16="http://schemas.microsoft.com/office/drawing/2014/main" id="{E15316CA-549A-4BE2-A8B2-CFF3048E45D7}"/>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p>
        </p:txBody>
      </p:sp>
      <p:sp>
        <p:nvSpPr>
          <p:cNvPr id="54279" name="Rectangle 10">
            <a:extLst>
              <a:ext uri="{FF2B5EF4-FFF2-40B4-BE49-F238E27FC236}">
                <a16:creationId xmlns:a16="http://schemas.microsoft.com/office/drawing/2014/main" id="{9AC9E234-D3BB-436B-B020-BD3927953CAA}"/>
              </a:ext>
            </a:extLst>
          </p:cNvPr>
          <p:cNvSpPr>
            <a:spLocks noChangeArrowheads="1"/>
          </p:cNvSpPr>
          <p:nvPr/>
        </p:nvSpPr>
        <p:spPr bwMode="auto">
          <a:xfrm>
            <a:off x="2312988" y="234950"/>
            <a:ext cx="36385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Calibri Light" panose="020F0302020204030204" pitchFamily="34" charset="0"/>
                <a:cs typeface="Calibri Light" panose="020F0302020204030204" pitchFamily="34" charset="0"/>
              </a:rPr>
              <a:t>Roman Catholic Diocese of Hexham and Newcastle</a:t>
            </a:r>
            <a:endParaRPr lang="en-US" altLang="en-US" sz="1400">
              <a:solidFill>
                <a:schemeClr val="tx2"/>
              </a:solidFill>
              <a:latin typeface="Calibri Light" panose="020F0302020204030204" pitchFamily="34" charset="0"/>
              <a:cs typeface="Calibri Light" panose="020F0302020204030204" pitchFamily="34" charset="0"/>
            </a:endParaRPr>
          </a:p>
          <a:p>
            <a:pPr algn="ctr">
              <a:spcBef>
                <a:spcPct val="0"/>
              </a:spcBef>
              <a:buClrTx/>
              <a:buSzTx/>
              <a:buFontTx/>
              <a:buNone/>
            </a:pPr>
            <a:r>
              <a:rPr lang="en-GB" altLang="en-US" sz="1800">
                <a:latin typeface="Calibri Light" panose="020F0302020204030204" pitchFamily="34" charset="0"/>
                <a:cs typeface="Calibri Light" panose="020F0302020204030204" pitchFamily="34" charset="0"/>
              </a:rPr>
              <a:t> </a:t>
            </a:r>
          </a:p>
        </p:txBody>
      </p:sp>
      <p:pic>
        <p:nvPicPr>
          <p:cNvPr id="11" name="Picture 4">
            <a:extLst>
              <a:ext uri="{FF2B5EF4-FFF2-40B4-BE49-F238E27FC236}">
                <a16:creationId xmlns:a16="http://schemas.microsoft.com/office/drawing/2014/main" id="{3145572C-E581-455B-B0F4-67B91F3B82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49" y="288499"/>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AutoShape 2">
            <a:extLst>
              <a:ext uri="{FF2B5EF4-FFF2-40B4-BE49-F238E27FC236}">
                <a16:creationId xmlns:a16="http://schemas.microsoft.com/office/drawing/2014/main" id="{9A691083-9580-4885-8F2E-2BCB7D251AC2}"/>
              </a:ext>
            </a:extLst>
          </p:cNvPr>
          <p:cNvSpPr>
            <a:spLocks noChangeArrowheads="1"/>
          </p:cNvSpPr>
          <p:nvPr/>
        </p:nvSpPr>
        <p:spPr bwMode="auto">
          <a:xfrm>
            <a:off x="563563"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61445" name="WordArt 5">
            <a:extLst>
              <a:ext uri="{FF2B5EF4-FFF2-40B4-BE49-F238E27FC236}">
                <a16:creationId xmlns:a16="http://schemas.microsoft.com/office/drawing/2014/main" id="{B6925382-2353-41AF-9F29-AF21BF2EFFA0}"/>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3600" b="1" kern="10">
                <a:solidFill>
                  <a:srgbClr val="FFFFFF"/>
                </a:solidFill>
                <a:latin typeface="Tahoma" panose="020B0604030504040204" pitchFamily="34" charset="0"/>
                <a:ea typeface="Tahoma" panose="020B0604030504040204" pitchFamily="34" charset="0"/>
                <a:cs typeface="Tahoma" panose="020B0604030504040204" pitchFamily="34" charset="0"/>
              </a:rPr>
              <a:t>            St. John Vianney</a:t>
            </a:r>
          </a:p>
          <a:p>
            <a:pPr algn="ctr"/>
            <a:r>
              <a:rPr lang="en-GB" sz="3600" b="1" kern="10">
                <a:solidFill>
                  <a:srgbClr val="FFFFFF"/>
                </a:solidFill>
                <a:latin typeface="Tahoma" panose="020B0604030504040204" pitchFamily="34" charset="0"/>
                <a:ea typeface="Tahoma" panose="020B0604030504040204" pitchFamily="34" charset="0"/>
                <a:cs typeface="Tahoma" panose="020B0604030504040204" pitchFamily="34" charset="0"/>
              </a:rPr>
              <a:t>Catholic Primary School</a:t>
            </a:r>
          </a:p>
        </p:txBody>
      </p:sp>
      <p:sp>
        <p:nvSpPr>
          <p:cNvPr id="61446" name="Rectangle 6">
            <a:extLst>
              <a:ext uri="{FF2B5EF4-FFF2-40B4-BE49-F238E27FC236}">
                <a16:creationId xmlns:a16="http://schemas.microsoft.com/office/drawing/2014/main" id="{C97B830D-3097-4B45-87DF-280938CED109}"/>
              </a:ext>
            </a:extLst>
          </p:cNvPr>
          <p:cNvSpPr>
            <a:spLocks noChangeArrowheads="1"/>
          </p:cNvSpPr>
          <p:nvPr/>
        </p:nvSpPr>
        <p:spPr bwMode="auto">
          <a:xfrm>
            <a:off x="563563" y="1395413"/>
            <a:ext cx="7848599"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2800" b="1" u="sng" dirty="0">
                <a:solidFill>
                  <a:schemeClr val="bg1"/>
                </a:solidFill>
                <a:latin typeface="SassoonPrimaryInfant" pitchFamily="2" charset="0"/>
                <a:cs typeface="Calibri Light" panose="020F0302020204030204" pitchFamily="34" charset="0"/>
              </a:rPr>
              <a:t>Our Behaviour and Rewards System</a:t>
            </a:r>
          </a:p>
          <a:p>
            <a:pPr algn="just">
              <a:spcBef>
                <a:spcPct val="0"/>
              </a:spcBef>
              <a:buClrTx/>
              <a:buSzTx/>
              <a:buFontTx/>
              <a:buNone/>
            </a:pPr>
            <a:endParaRPr lang="en-GB" altLang="en-US" sz="1800" dirty="0">
              <a:solidFill>
                <a:schemeClr val="bg1"/>
              </a:solidFill>
              <a:latin typeface="SassoonPrimaryInfant" pitchFamily="2" charset="0"/>
              <a:cs typeface="Calibri Light" panose="020F0302020204030204" pitchFamily="34" charset="0"/>
            </a:endParaRPr>
          </a:p>
          <a:p>
            <a:pPr algn="just">
              <a:spcBef>
                <a:spcPct val="0"/>
              </a:spcBef>
              <a:buClrTx/>
              <a:buSzTx/>
              <a:buFontTx/>
              <a:buNone/>
            </a:pPr>
            <a:endParaRPr lang="en-US" altLang="en-US" sz="1800" dirty="0">
              <a:solidFill>
                <a:schemeClr val="bg1"/>
              </a:solidFill>
              <a:latin typeface="SassoonPrimaryInfant" pitchFamily="2" charset="0"/>
              <a:cs typeface="Calibri Light" panose="020F0302020204030204" pitchFamily="34" charset="0"/>
            </a:endParaRPr>
          </a:p>
          <a:p>
            <a:pPr>
              <a:spcBef>
                <a:spcPct val="0"/>
              </a:spcBef>
              <a:buClrTx/>
              <a:buSzTx/>
              <a:buFontTx/>
              <a:buNone/>
            </a:pPr>
            <a:endParaRPr lang="en-GB" altLang="en-US" sz="1800" dirty="0">
              <a:solidFill>
                <a:schemeClr val="bg1"/>
              </a:solidFill>
              <a:latin typeface="Calibri Light" panose="020F0302020204030204" pitchFamily="34" charset="0"/>
              <a:cs typeface="Calibri Light" panose="020F0302020204030204" pitchFamily="34" charset="0"/>
            </a:endParaRPr>
          </a:p>
        </p:txBody>
      </p:sp>
      <p:sp>
        <p:nvSpPr>
          <p:cNvPr id="61447" name="Text Box 7">
            <a:extLst>
              <a:ext uri="{FF2B5EF4-FFF2-40B4-BE49-F238E27FC236}">
                <a16:creationId xmlns:a16="http://schemas.microsoft.com/office/drawing/2014/main" id="{AADEB6F7-4F05-4425-8DE0-AE2FF9ECBA33}"/>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p>
        </p:txBody>
      </p:sp>
      <p:sp>
        <p:nvSpPr>
          <p:cNvPr id="61449" name="Rectangle 10">
            <a:extLst>
              <a:ext uri="{FF2B5EF4-FFF2-40B4-BE49-F238E27FC236}">
                <a16:creationId xmlns:a16="http://schemas.microsoft.com/office/drawing/2014/main" id="{544ABAB1-B7C7-4358-AEB7-3D4C71E67027}"/>
              </a:ext>
            </a:extLst>
          </p:cNvPr>
          <p:cNvSpPr>
            <a:spLocks noChangeArrowheads="1"/>
          </p:cNvSpPr>
          <p:nvPr/>
        </p:nvSpPr>
        <p:spPr bwMode="auto">
          <a:xfrm>
            <a:off x="2136775" y="238125"/>
            <a:ext cx="39909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Tahoma" panose="020B0604030504040204" pitchFamily="34" charset="0"/>
              </a:rPr>
              <a:t>Roman Catholic Diocese of Hexham and Newcastle</a:t>
            </a:r>
            <a:endParaRPr lang="en-US" altLang="en-US" sz="1400">
              <a:solidFill>
                <a:schemeClr val="tx2"/>
              </a:solidFill>
              <a:latin typeface="Tahoma" panose="020B0604030504040204" pitchFamily="34" charset="0"/>
            </a:endParaRPr>
          </a:p>
          <a:p>
            <a:pPr algn="ctr">
              <a:spcBef>
                <a:spcPct val="0"/>
              </a:spcBef>
              <a:buClrTx/>
              <a:buSzTx/>
              <a:buFontTx/>
              <a:buNone/>
            </a:pPr>
            <a:r>
              <a:rPr lang="en-GB" altLang="en-US" sz="1800"/>
              <a:t> </a:t>
            </a:r>
          </a:p>
        </p:txBody>
      </p:sp>
      <p:pic>
        <p:nvPicPr>
          <p:cNvPr id="10" name="Picture 4">
            <a:extLst>
              <a:ext uri="{FF2B5EF4-FFF2-40B4-BE49-F238E27FC236}">
                <a16:creationId xmlns:a16="http://schemas.microsoft.com/office/drawing/2014/main" id="{98072CE8-3CF0-46AC-80A7-2AC062B660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49" y="288499"/>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18437" name="Picture 5">
            <a:extLst>
              <a:ext uri="{FF2B5EF4-FFF2-40B4-BE49-F238E27FC236}">
                <a16:creationId xmlns:a16="http://schemas.microsoft.com/office/drawing/2014/main" id="{AF935DB3-F5A2-482F-96E1-0E4811A307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4322" y="3198951"/>
            <a:ext cx="1824038" cy="10096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438" name="Picture 6">
            <a:extLst>
              <a:ext uri="{FF2B5EF4-FFF2-40B4-BE49-F238E27FC236}">
                <a16:creationId xmlns:a16="http://schemas.microsoft.com/office/drawing/2014/main" id="{FCB2202F-DC40-4402-9387-E455640AB8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2605" y="3198951"/>
            <a:ext cx="1808163" cy="9953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439" name="Picture 7">
            <a:extLst>
              <a:ext uri="{FF2B5EF4-FFF2-40B4-BE49-F238E27FC236}">
                <a16:creationId xmlns:a16="http://schemas.microsoft.com/office/drawing/2014/main" id="{A90F7433-36E0-4368-94FA-07003F941F6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98989" y="3216414"/>
            <a:ext cx="1770063" cy="9969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nvGrpSpPr>
          <p:cNvPr id="2" name="Group 9">
            <a:extLst>
              <a:ext uri="{FF2B5EF4-FFF2-40B4-BE49-F238E27FC236}">
                <a16:creationId xmlns:a16="http://schemas.microsoft.com/office/drawing/2014/main" id="{674B9A87-934D-4A63-886F-AB252F5B3000}"/>
              </a:ext>
            </a:extLst>
          </p:cNvPr>
          <p:cNvGrpSpPr>
            <a:grpSpLocks/>
          </p:cNvGrpSpPr>
          <p:nvPr/>
        </p:nvGrpSpPr>
        <p:grpSpPr bwMode="auto">
          <a:xfrm>
            <a:off x="102394" y="1918271"/>
            <a:ext cx="1918818" cy="4933955"/>
            <a:chOff x="108535108" y="106220374"/>
            <a:chExt cx="3286956" cy="7240420"/>
          </a:xfrm>
        </p:grpSpPr>
        <p:pic>
          <p:nvPicPr>
            <p:cNvPr id="18442" name="Picture 10">
              <a:extLst>
                <a:ext uri="{FF2B5EF4-FFF2-40B4-BE49-F238E27FC236}">
                  <a16:creationId xmlns:a16="http://schemas.microsoft.com/office/drawing/2014/main" id="{1BE45D97-2ABE-4EC1-9476-5462BE95A91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2104" t="2161" r="19917" b="2924"/>
            <a:stretch/>
          </p:blipFill>
          <p:spPr bwMode="auto">
            <a:xfrm>
              <a:off x="108535108" y="106220374"/>
              <a:ext cx="3286956" cy="724042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Text Box 11">
              <a:extLst>
                <a:ext uri="{FF2B5EF4-FFF2-40B4-BE49-F238E27FC236}">
                  <a16:creationId xmlns:a16="http://schemas.microsoft.com/office/drawing/2014/main" id="{E928BEA8-BBB2-449C-8F2E-6B85E1170AA2}"/>
                </a:ext>
              </a:extLst>
            </p:cNvPr>
            <p:cNvSpPr txBox="1">
              <a:spLocks noChangeArrowheads="1"/>
            </p:cNvSpPr>
            <p:nvPr/>
          </p:nvSpPr>
          <p:spPr bwMode="auto">
            <a:xfrm>
              <a:off x="108594491" y="111444371"/>
              <a:ext cx="3227571" cy="89111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SassoonPrimaryInfant" pitchFamily="2" charset="0"/>
                </a:rPr>
                <a:t>Reminder</a:t>
              </a:r>
              <a:endParaRPr kumimoji="0" lang="en-US" altLang="en-US" sz="1200" b="0" i="0" u="none" strike="noStrike" cap="none" normalizeH="0" baseline="0">
                <a:ln>
                  <a:noFill/>
                </a:ln>
                <a:solidFill>
                  <a:schemeClr val="tx1"/>
                </a:solidFill>
                <a:effectLst/>
                <a:latin typeface="Arial" panose="020B0604020202020204" pitchFamily="34" charset="0"/>
              </a:endParaRPr>
            </a:p>
          </p:txBody>
        </p:sp>
        <p:sp>
          <p:nvSpPr>
            <p:cNvPr id="4" name="Text Box 12">
              <a:extLst>
                <a:ext uri="{FF2B5EF4-FFF2-40B4-BE49-F238E27FC236}">
                  <a16:creationId xmlns:a16="http://schemas.microsoft.com/office/drawing/2014/main" id="{897343D9-A2CE-487E-8489-8091DD92E2A0}"/>
                </a:ext>
              </a:extLst>
            </p:cNvPr>
            <p:cNvSpPr txBox="1">
              <a:spLocks noChangeArrowheads="1"/>
            </p:cNvSpPr>
            <p:nvPr/>
          </p:nvSpPr>
          <p:spPr bwMode="auto">
            <a:xfrm>
              <a:off x="108559986" y="110333513"/>
              <a:ext cx="3227571" cy="89111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SassoonPrimaryInfant" pitchFamily="2" charset="0"/>
                </a:rPr>
                <a:t>Caution</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5" name="Text Box 13">
              <a:extLst>
                <a:ext uri="{FF2B5EF4-FFF2-40B4-BE49-F238E27FC236}">
                  <a16:creationId xmlns:a16="http://schemas.microsoft.com/office/drawing/2014/main" id="{CA12E9B1-5B94-4E73-866C-0B82A419D67F}"/>
                </a:ext>
              </a:extLst>
            </p:cNvPr>
            <p:cNvSpPr txBox="1">
              <a:spLocks noChangeArrowheads="1"/>
            </p:cNvSpPr>
            <p:nvPr/>
          </p:nvSpPr>
          <p:spPr bwMode="auto">
            <a:xfrm>
              <a:off x="108547045" y="109236798"/>
              <a:ext cx="3227571" cy="89111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SassoonPrimaryInfant" pitchFamily="2" charset="0"/>
                </a:rPr>
                <a:t>Talk</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6" name="Text Box 14">
              <a:extLst>
                <a:ext uri="{FF2B5EF4-FFF2-40B4-BE49-F238E27FC236}">
                  <a16:creationId xmlns:a16="http://schemas.microsoft.com/office/drawing/2014/main" id="{386E3A6B-0090-4254-8228-91092A4ED455}"/>
                </a:ext>
              </a:extLst>
            </p:cNvPr>
            <p:cNvSpPr txBox="1">
              <a:spLocks noChangeArrowheads="1"/>
            </p:cNvSpPr>
            <p:nvPr/>
          </p:nvSpPr>
          <p:spPr bwMode="auto">
            <a:xfrm>
              <a:off x="108535109" y="108108932"/>
              <a:ext cx="3227571" cy="89111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SassoonPrimaryInfant" pitchFamily="2" charset="0"/>
                </a:rPr>
                <a:t>Time out</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7" name="Text Box 15">
              <a:extLst>
                <a:ext uri="{FF2B5EF4-FFF2-40B4-BE49-F238E27FC236}">
                  <a16:creationId xmlns:a16="http://schemas.microsoft.com/office/drawing/2014/main" id="{DC44B35E-58ED-436B-B70B-216BDDE6AC71}"/>
                </a:ext>
              </a:extLst>
            </p:cNvPr>
            <p:cNvSpPr txBox="1">
              <a:spLocks noChangeArrowheads="1"/>
            </p:cNvSpPr>
            <p:nvPr/>
          </p:nvSpPr>
          <p:spPr bwMode="auto">
            <a:xfrm>
              <a:off x="108674286" y="107049708"/>
              <a:ext cx="3030890" cy="70497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SassoonPrimaryInfant" pitchFamily="2" charset="0"/>
                </a:rPr>
                <a:t>Parents </a:t>
              </a:r>
              <a:r>
                <a:rPr kumimoji="0" lang="en-US" altLang="en-US" sz="2000" b="0" i="0" u="none" strike="noStrike" cap="none" normalizeH="0" baseline="0">
                  <a:ln>
                    <a:noFill/>
                  </a:ln>
                  <a:solidFill>
                    <a:srgbClr val="000000"/>
                  </a:solidFill>
                  <a:effectLst/>
                  <a:latin typeface="SassoonPrimaryInfant" pitchFamily="2" charset="0"/>
                </a:rPr>
                <a:t>                </a:t>
              </a:r>
              <a:endParaRPr kumimoji="0" lang="en-US" altLang="en-US" sz="12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50179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AutoShape 2">
            <a:extLst>
              <a:ext uri="{FF2B5EF4-FFF2-40B4-BE49-F238E27FC236}">
                <a16:creationId xmlns:a16="http://schemas.microsoft.com/office/drawing/2014/main" id="{C6223263-E2CA-4F0A-ABB2-3EC32CC12713}"/>
              </a:ext>
            </a:extLst>
          </p:cNvPr>
          <p:cNvSpPr>
            <a:spLocks noChangeArrowheads="1"/>
          </p:cNvSpPr>
          <p:nvPr/>
        </p:nvSpPr>
        <p:spPr bwMode="auto">
          <a:xfrm>
            <a:off x="563563"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63493" name="WordArt 5">
            <a:extLst>
              <a:ext uri="{FF2B5EF4-FFF2-40B4-BE49-F238E27FC236}">
                <a16:creationId xmlns:a16="http://schemas.microsoft.com/office/drawing/2014/main" id="{F64083CF-4F38-436C-9404-FB2791212A8F}"/>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3600" b="1" kern="10">
                <a:solidFill>
                  <a:srgbClr val="FFFFFF"/>
                </a:solidFill>
                <a:latin typeface="Tahoma" panose="020B0604030504040204" pitchFamily="34" charset="0"/>
                <a:ea typeface="Tahoma" panose="020B0604030504040204" pitchFamily="34" charset="0"/>
                <a:cs typeface="Tahoma" panose="020B0604030504040204" pitchFamily="34" charset="0"/>
              </a:rPr>
              <a:t>            St. John Vianney</a:t>
            </a:r>
          </a:p>
          <a:p>
            <a:pPr algn="ctr"/>
            <a:r>
              <a:rPr lang="en-GB" sz="3600" b="1" kern="10">
                <a:solidFill>
                  <a:srgbClr val="FFFFFF"/>
                </a:solidFill>
                <a:latin typeface="Tahoma" panose="020B0604030504040204" pitchFamily="34" charset="0"/>
                <a:ea typeface="Tahoma" panose="020B0604030504040204" pitchFamily="34" charset="0"/>
                <a:cs typeface="Tahoma" panose="020B0604030504040204" pitchFamily="34" charset="0"/>
              </a:rPr>
              <a:t>Catholic Primary School</a:t>
            </a:r>
          </a:p>
        </p:txBody>
      </p:sp>
      <p:sp>
        <p:nvSpPr>
          <p:cNvPr id="63494" name="Rectangle 6">
            <a:extLst>
              <a:ext uri="{FF2B5EF4-FFF2-40B4-BE49-F238E27FC236}">
                <a16:creationId xmlns:a16="http://schemas.microsoft.com/office/drawing/2014/main" id="{3BC6135A-FFA4-4664-98FA-6AB6147238F4}"/>
              </a:ext>
            </a:extLst>
          </p:cNvPr>
          <p:cNvSpPr>
            <a:spLocks noChangeArrowheads="1"/>
          </p:cNvSpPr>
          <p:nvPr/>
        </p:nvSpPr>
        <p:spPr bwMode="auto">
          <a:xfrm>
            <a:off x="647700" y="1471613"/>
            <a:ext cx="7688263"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US" altLang="en-US" sz="2800" b="1" u="sng" dirty="0">
                <a:solidFill>
                  <a:schemeClr val="bg1"/>
                </a:solidFill>
                <a:latin typeface="SassoonPrimaryInfant" pitchFamily="2" charset="0"/>
                <a:cs typeface="Calibri Light" panose="020F0302020204030204" pitchFamily="34" charset="0"/>
              </a:rPr>
              <a:t>Questions</a:t>
            </a:r>
          </a:p>
          <a:p>
            <a:pPr algn="ctr">
              <a:spcBef>
                <a:spcPct val="0"/>
              </a:spcBef>
              <a:buClrTx/>
              <a:buSzTx/>
              <a:buFontTx/>
              <a:buNone/>
            </a:pPr>
            <a:endParaRPr lang="en-US" altLang="en-US" sz="2400" b="1" u="sng" dirty="0">
              <a:solidFill>
                <a:schemeClr val="bg1"/>
              </a:solidFill>
              <a:latin typeface="SassoonPrimaryInfant" pitchFamily="2" charset="0"/>
              <a:cs typeface="Calibri Light" panose="020F0302020204030204" pitchFamily="34" charset="0"/>
            </a:endParaRPr>
          </a:p>
          <a:p>
            <a:pPr algn="ctr">
              <a:spcBef>
                <a:spcPct val="0"/>
              </a:spcBef>
              <a:buClrTx/>
              <a:buSzTx/>
              <a:buFontTx/>
              <a:buNone/>
            </a:pPr>
            <a:r>
              <a:rPr lang="en-US" altLang="en-US" sz="2400" dirty="0">
                <a:solidFill>
                  <a:schemeClr val="bg1"/>
                </a:solidFill>
                <a:latin typeface="SassoonPrimaryInfant" pitchFamily="2" charset="0"/>
                <a:cs typeface="Calibri Light" panose="020F0302020204030204" pitchFamily="34" charset="0"/>
              </a:rPr>
              <a:t>If you have any further questions arising from this PowerPoint, please contact us at </a:t>
            </a:r>
            <a:r>
              <a:rPr lang="en-US" altLang="en-US" sz="2400" dirty="0">
                <a:solidFill>
                  <a:srgbClr val="FF0000"/>
                </a:solidFill>
                <a:latin typeface="SassoonPrimaryInfant" pitchFamily="2" charset="0"/>
                <a:cs typeface="Calibri Light" panose="020F0302020204030204" pitchFamily="34" charset="0"/>
                <a:hlinkClick r:id="rId3"/>
              </a:rPr>
              <a:t>office@stjohnvianneynewcastle.org</a:t>
            </a:r>
            <a:r>
              <a:rPr lang="en-US" altLang="en-US" sz="2400" dirty="0">
                <a:solidFill>
                  <a:srgbClr val="FF0000"/>
                </a:solidFill>
                <a:latin typeface="SassoonPrimaryInfant" pitchFamily="2" charset="0"/>
                <a:cs typeface="Calibri Light" panose="020F0302020204030204" pitchFamily="34" charset="0"/>
              </a:rPr>
              <a:t> </a:t>
            </a:r>
            <a:r>
              <a:rPr lang="en-US" altLang="en-US" sz="2400" dirty="0">
                <a:solidFill>
                  <a:schemeClr val="bg1"/>
                </a:solidFill>
                <a:latin typeface="SassoonPrimaryInfant" pitchFamily="2" charset="0"/>
                <a:cs typeface="Calibri Light" panose="020F0302020204030204" pitchFamily="34" charset="0"/>
              </a:rPr>
              <a:t>and we will be more than happy to help.</a:t>
            </a:r>
          </a:p>
          <a:p>
            <a:pPr algn="ctr">
              <a:spcBef>
                <a:spcPct val="0"/>
              </a:spcBef>
              <a:buClrTx/>
              <a:buSzTx/>
              <a:buFontTx/>
              <a:buNone/>
            </a:pPr>
            <a:endParaRPr lang="en-US" altLang="en-US" sz="2400" dirty="0">
              <a:solidFill>
                <a:schemeClr val="bg1"/>
              </a:solidFill>
              <a:latin typeface="SassoonPrimaryInfant" pitchFamily="2" charset="0"/>
              <a:cs typeface="Calibri Light" panose="020F0302020204030204" pitchFamily="34" charset="0"/>
            </a:endParaRPr>
          </a:p>
          <a:p>
            <a:pPr algn="ctr">
              <a:spcBef>
                <a:spcPct val="0"/>
              </a:spcBef>
              <a:buClrTx/>
              <a:buSzTx/>
              <a:buFontTx/>
              <a:buNone/>
            </a:pPr>
            <a:endParaRPr lang="en-US" altLang="en-US" sz="2400" dirty="0">
              <a:solidFill>
                <a:schemeClr val="bg1"/>
              </a:solidFill>
              <a:latin typeface="SassoonPrimaryInfant" pitchFamily="2" charset="0"/>
              <a:cs typeface="Calibri Light" panose="020F0302020204030204" pitchFamily="34" charset="0"/>
            </a:endParaRPr>
          </a:p>
          <a:p>
            <a:pPr algn="ctr">
              <a:spcBef>
                <a:spcPct val="0"/>
              </a:spcBef>
              <a:buClrTx/>
              <a:buSzTx/>
              <a:buFontTx/>
              <a:buNone/>
            </a:pPr>
            <a:r>
              <a:rPr lang="en-US" altLang="en-US" sz="2400" dirty="0">
                <a:solidFill>
                  <a:schemeClr val="bg1"/>
                </a:solidFill>
                <a:latin typeface="SassoonPrimaryInfant" pitchFamily="2" charset="0"/>
                <a:cs typeface="Calibri Light" panose="020F0302020204030204" pitchFamily="34" charset="0"/>
              </a:rPr>
              <a:t>Thank You.</a:t>
            </a:r>
            <a:endParaRPr lang="en-GB" altLang="en-US" sz="2400" dirty="0">
              <a:solidFill>
                <a:schemeClr val="bg1"/>
              </a:solidFill>
              <a:latin typeface="SassoonPrimaryInfant" pitchFamily="2" charset="0"/>
              <a:cs typeface="Calibri Light" panose="020F0302020204030204" pitchFamily="34" charset="0"/>
            </a:endParaRPr>
          </a:p>
          <a:p>
            <a:pPr>
              <a:spcBef>
                <a:spcPct val="0"/>
              </a:spcBef>
              <a:buClrTx/>
              <a:buSzTx/>
              <a:buFontTx/>
              <a:buNone/>
            </a:pPr>
            <a:endParaRPr lang="en-GB" altLang="en-US" sz="1800" dirty="0">
              <a:solidFill>
                <a:schemeClr val="bg1"/>
              </a:solidFill>
              <a:latin typeface="Calibri Light" panose="020F0302020204030204" pitchFamily="34" charset="0"/>
              <a:cs typeface="Calibri Light" panose="020F0302020204030204" pitchFamily="34" charset="0"/>
            </a:endParaRPr>
          </a:p>
        </p:txBody>
      </p:sp>
      <p:sp>
        <p:nvSpPr>
          <p:cNvPr id="63495" name="Text Box 7">
            <a:extLst>
              <a:ext uri="{FF2B5EF4-FFF2-40B4-BE49-F238E27FC236}">
                <a16:creationId xmlns:a16="http://schemas.microsoft.com/office/drawing/2014/main" id="{253D480E-C4C7-4970-81E0-7BD692802264}"/>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p>
        </p:txBody>
      </p:sp>
      <p:sp>
        <p:nvSpPr>
          <p:cNvPr id="63497" name="Rectangle 10">
            <a:extLst>
              <a:ext uri="{FF2B5EF4-FFF2-40B4-BE49-F238E27FC236}">
                <a16:creationId xmlns:a16="http://schemas.microsoft.com/office/drawing/2014/main" id="{E684052C-BD1D-486C-968E-470AB98562E3}"/>
              </a:ext>
            </a:extLst>
          </p:cNvPr>
          <p:cNvSpPr>
            <a:spLocks noChangeArrowheads="1"/>
          </p:cNvSpPr>
          <p:nvPr/>
        </p:nvSpPr>
        <p:spPr bwMode="auto">
          <a:xfrm>
            <a:off x="2136775" y="238125"/>
            <a:ext cx="39909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dirty="0">
                <a:solidFill>
                  <a:schemeClr val="tx2"/>
                </a:solidFill>
                <a:latin typeface="Tahoma" panose="020B0604030504040204" pitchFamily="34" charset="0"/>
              </a:rPr>
              <a:t>Roman Catholic Diocese of Hexham and Newcastle</a:t>
            </a:r>
            <a:endParaRPr lang="en-US" altLang="en-US" sz="1400" dirty="0">
              <a:solidFill>
                <a:schemeClr val="tx2"/>
              </a:solidFill>
              <a:latin typeface="Tahoma" panose="020B0604030504040204" pitchFamily="34" charset="0"/>
            </a:endParaRPr>
          </a:p>
          <a:p>
            <a:pPr algn="ctr">
              <a:spcBef>
                <a:spcPct val="0"/>
              </a:spcBef>
              <a:buClrTx/>
              <a:buSzTx/>
              <a:buFontTx/>
              <a:buNone/>
            </a:pPr>
            <a:r>
              <a:rPr lang="en-GB" altLang="en-US" sz="1800" dirty="0"/>
              <a:t> </a:t>
            </a:r>
          </a:p>
        </p:txBody>
      </p:sp>
      <p:pic>
        <p:nvPicPr>
          <p:cNvPr id="10" name="Picture 4">
            <a:extLst>
              <a:ext uri="{FF2B5EF4-FFF2-40B4-BE49-F238E27FC236}">
                <a16:creationId xmlns:a16="http://schemas.microsoft.com/office/drawing/2014/main" id="{9A192B5F-90D2-4A04-90EC-F0928D5DAD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149" y="288499"/>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a:extLst>
              <a:ext uri="{FF2B5EF4-FFF2-40B4-BE49-F238E27FC236}">
                <a16:creationId xmlns:a16="http://schemas.microsoft.com/office/drawing/2014/main" id="{5E83C2F9-D03D-49D7-9390-51782ACC054E}"/>
              </a:ext>
            </a:extLst>
          </p:cNvPr>
          <p:cNvSpPr>
            <a:spLocks noChangeArrowheads="1"/>
          </p:cNvSpPr>
          <p:nvPr/>
        </p:nvSpPr>
        <p:spPr bwMode="auto">
          <a:xfrm>
            <a:off x="538383" y="1465263"/>
            <a:ext cx="7984831" cy="4557933"/>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19461" name="WordArt 5">
            <a:extLst>
              <a:ext uri="{FF2B5EF4-FFF2-40B4-BE49-F238E27FC236}">
                <a16:creationId xmlns:a16="http://schemas.microsoft.com/office/drawing/2014/main" id="{6624CFF9-7FBF-45E3-878C-76CEAA651FCB}"/>
              </a:ext>
            </a:extLst>
          </p:cNvPr>
          <p:cNvSpPr>
            <a:spLocks noChangeArrowheads="1" noChangeShapeType="1" noTextEdit="1"/>
          </p:cNvSpPr>
          <p:nvPr/>
        </p:nvSpPr>
        <p:spPr bwMode="auto">
          <a:xfrm>
            <a:off x="4686300" y="533400"/>
            <a:ext cx="3649663" cy="557213"/>
          </a:xfrm>
          <a:prstGeom prst="rect">
            <a:avLst/>
          </a:prstGeom>
        </p:spPr>
        <p:txBody>
          <a:bodyPr wrap="none" fromWordArt="1">
            <a:prstTxWarp prst="textPlain">
              <a:avLst>
                <a:gd name="adj" fmla="val 50000"/>
              </a:avLst>
            </a:prstTxWarp>
          </a:bodyPr>
          <a:lstStyle/>
          <a:p>
            <a:pPr algn="ctr">
              <a:defRPr/>
            </a:pPr>
            <a:r>
              <a:rPr lang="en-US"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St. John </a:t>
            </a:r>
            <a:r>
              <a:rPr lang="en-US" sz="3600" b="1" kern="10" dirty="0" err="1">
                <a:solidFill>
                  <a:srgbClr val="FFFFFF"/>
                </a:solidFill>
                <a:latin typeface="Calibri Light" panose="020F0302020204030204" pitchFamily="34" charset="0"/>
                <a:ea typeface="Tahoma" panose="020B0604030504040204" pitchFamily="34" charset="0"/>
                <a:cs typeface="Calibri Light" panose="020F0302020204030204" pitchFamily="34" charset="0"/>
              </a:rPr>
              <a:t>Vianney</a:t>
            </a:r>
            <a:endPar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a:p>
            <a:pPr algn="ctr">
              <a:defRPr/>
            </a:pP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Catholic Primary School</a:t>
            </a:r>
            <a:endParaRPr lang="en-GB"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p:txBody>
      </p:sp>
      <p:sp>
        <p:nvSpPr>
          <p:cNvPr id="19462" name="Rectangle 6">
            <a:extLst>
              <a:ext uri="{FF2B5EF4-FFF2-40B4-BE49-F238E27FC236}">
                <a16:creationId xmlns:a16="http://schemas.microsoft.com/office/drawing/2014/main" id="{614C5834-9640-4C36-95C7-4C0F8E086AA1}"/>
              </a:ext>
            </a:extLst>
          </p:cNvPr>
          <p:cNvSpPr>
            <a:spLocks noChangeArrowheads="1"/>
          </p:cNvSpPr>
          <p:nvPr/>
        </p:nvSpPr>
        <p:spPr bwMode="auto">
          <a:xfrm>
            <a:off x="857324" y="1427163"/>
            <a:ext cx="7346950" cy="335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b="1" u="sng" dirty="0">
                <a:solidFill>
                  <a:schemeClr val="tx2"/>
                </a:solidFill>
                <a:latin typeface="SassoonPrimaryInfant" pitchFamily="2" charset="0"/>
                <a:cs typeface="Calibri Light" panose="020F0302020204030204" pitchFamily="34" charset="0"/>
              </a:rPr>
              <a:t>Attendance and Lateness</a:t>
            </a:r>
          </a:p>
          <a:p>
            <a:pPr algn="ctr">
              <a:spcBef>
                <a:spcPct val="0"/>
              </a:spcBef>
              <a:buClrTx/>
              <a:buSzTx/>
              <a:buFontTx/>
              <a:buNone/>
            </a:pPr>
            <a:endParaRPr lang="en-GB" altLang="en-US" u="sng" dirty="0">
              <a:solidFill>
                <a:schemeClr val="tx2"/>
              </a:solidFill>
              <a:latin typeface="Tahoma" panose="020B0604030504040204" pitchFamily="34" charset="0"/>
            </a:endParaRPr>
          </a:p>
          <a:p>
            <a:pPr algn="ctr">
              <a:spcBef>
                <a:spcPct val="0"/>
              </a:spcBef>
              <a:buClrTx/>
              <a:buSzTx/>
              <a:buFontTx/>
              <a:buNone/>
            </a:pPr>
            <a:endParaRPr lang="en-GB" altLang="en-US" u="sng" dirty="0">
              <a:solidFill>
                <a:schemeClr val="tx2"/>
              </a:solidFill>
              <a:latin typeface="Tahoma" panose="020B0604030504040204" pitchFamily="34" charset="0"/>
            </a:endParaRPr>
          </a:p>
          <a:p>
            <a:pPr algn="ctr">
              <a:spcBef>
                <a:spcPct val="0"/>
              </a:spcBef>
              <a:buClrTx/>
              <a:buSzTx/>
              <a:buFontTx/>
              <a:buNone/>
            </a:pPr>
            <a:endParaRPr lang="en-GB" altLang="en-US" u="sng" dirty="0">
              <a:solidFill>
                <a:schemeClr val="tx2"/>
              </a:solidFill>
              <a:latin typeface="Tahoma" panose="020B0604030504040204" pitchFamily="34" charset="0"/>
            </a:endParaRPr>
          </a:p>
          <a:p>
            <a:pPr algn="ctr">
              <a:spcBef>
                <a:spcPct val="0"/>
              </a:spcBef>
              <a:buClrTx/>
              <a:buSzTx/>
              <a:buFontTx/>
              <a:buNone/>
            </a:pPr>
            <a:endParaRPr lang="en-GB" altLang="en-US" u="sng" dirty="0">
              <a:solidFill>
                <a:schemeClr val="tx2"/>
              </a:solidFill>
              <a:latin typeface="Tahoma" panose="020B0604030504040204" pitchFamily="34" charset="0"/>
            </a:endParaRPr>
          </a:p>
          <a:p>
            <a:pPr algn="ctr">
              <a:spcBef>
                <a:spcPct val="0"/>
              </a:spcBef>
              <a:buClrTx/>
              <a:buSzTx/>
              <a:buFontTx/>
              <a:buNone/>
            </a:pPr>
            <a:endParaRPr lang="en-GB" altLang="en-US" u="sng" dirty="0">
              <a:solidFill>
                <a:schemeClr val="tx2"/>
              </a:solidFill>
              <a:latin typeface="Tahoma" panose="020B0604030504040204" pitchFamily="34" charset="0"/>
            </a:endParaRPr>
          </a:p>
          <a:p>
            <a:pPr algn="ctr">
              <a:spcBef>
                <a:spcPct val="0"/>
              </a:spcBef>
              <a:buClrTx/>
              <a:buSzTx/>
              <a:buFontTx/>
              <a:buNone/>
            </a:pPr>
            <a:endParaRPr lang="en-US" altLang="en-US" sz="2000" dirty="0">
              <a:solidFill>
                <a:schemeClr val="tx2"/>
              </a:solidFill>
              <a:latin typeface="Trebuchet MS" panose="020B0603020202020204" pitchFamily="34" charset="0"/>
            </a:endParaRPr>
          </a:p>
        </p:txBody>
      </p:sp>
      <p:sp>
        <p:nvSpPr>
          <p:cNvPr id="19463" name="Text Box 7">
            <a:extLst>
              <a:ext uri="{FF2B5EF4-FFF2-40B4-BE49-F238E27FC236}">
                <a16:creationId xmlns:a16="http://schemas.microsoft.com/office/drawing/2014/main" id="{2A8D03F8-7F96-4D53-8AE1-AF7E0FEA6B71}"/>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p>
        </p:txBody>
      </p:sp>
      <p:sp>
        <p:nvSpPr>
          <p:cNvPr id="19465" name="Rectangle 12">
            <a:extLst>
              <a:ext uri="{FF2B5EF4-FFF2-40B4-BE49-F238E27FC236}">
                <a16:creationId xmlns:a16="http://schemas.microsoft.com/office/drawing/2014/main" id="{7B13A3D8-ADA4-4849-878A-BB0D99280F1B}"/>
              </a:ext>
            </a:extLst>
          </p:cNvPr>
          <p:cNvSpPr>
            <a:spLocks noChangeArrowheads="1"/>
          </p:cNvSpPr>
          <p:nvPr/>
        </p:nvSpPr>
        <p:spPr bwMode="auto">
          <a:xfrm>
            <a:off x="2312988" y="234950"/>
            <a:ext cx="36385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Calibri Light" panose="020F0302020204030204" pitchFamily="34" charset="0"/>
                <a:cs typeface="Calibri Light" panose="020F0302020204030204" pitchFamily="34" charset="0"/>
              </a:rPr>
              <a:t>Roman Catholic Diocese of Hexham and Newcastle</a:t>
            </a:r>
            <a:endParaRPr lang="en-US" altLang="en-US" sz="1400">
              <a:solidFill>
                <a:schemeClr val="tx2"/>
              </a:solidFill>
              <a:latin typeface="Calibri Light" panose="020F0302020204030204" pitchFamily="34" charset="0"/>
              <a:cs typeface="Calibri Light" panose="020F0302020204030204" pitchFamily="34" charset="0"/>
            </a:endParaRPr>
          </a:p>
          <a:p>
            <a:pPr algn="ctr">
              <a:spcBef>
                <a:spcPct val="0"/>
              </a:spcBef>
              <a:buClrTx/>
              <a:buSzTx/>
              <a:buFontTx/>
              <a:buNone/>
            </a:pPr>
            <a:r>
              <a:rPr lang="en-GB" altLang="en-US" sz="1800"/>
              <a:t> </a:t>
            </a:r>
          </a:p>
        </p:txBody>
      </p:sp>
      <p:sp>
        <p:nvSpPr>
          <p:cNvPr id="90127" name="Rectangle 15">
            <a:extLst>
              <a:ext uri="{FF2B5EF4-FFF2-40B4-BE49-F238E27FC236}">
                <a16:creationId xmlns:a16="http://schemas.microsoft.com/office/drawing/2014/main" id="{4FC189E9-D519-4CA9-8D4C-63C4EB22A50F}"/>
              </a:ext>
            </a:extLst>
          </p:cNvPr>
          <p:cNvSpPr>
            <a:spLocks noChangeArrowheads="1"/>
          </p:cNvSpPr>
          <p:nvPr/>
        </p:nvSpPr>
        <p:spPr bwMode="auto">
          <a:xfrm>
            <a:off x="1525588" y="3990975"/>
            <a:ext cx="5541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200">
              <a:solidFill>
                <a:schemeClr val="bg1"/>
              </a:solidFill>
              <a:latin typeface="Tahoma" panose="020B0604030504040204" pitchFamily="34" charset="0"/>
            </a:endParaRPr>
          </a:p>
        </p:txBody>
      </p:sp>
      <p:pic>
        <p:nvPicPr>
          <p:cNvPr id="19467" name="Picture 1">
            <a:extLst>
              <a:ext uri="{FF2B5EF4-FFF2-40B4-BE49-F238E27FC236}">
                <a16:creationId xmlns:a16="http://schemas.microsoft.com/office/drawing/2014/main" id="{6E73079A-C895-4180-9FCD-C1E2C6D672E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65650" y="2144713"/>
            <a:ext cx="3979863"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Picture 3">
            <a:extLst>
              <a:ext uri="{FF2B5EF4-FFF2-40B4-BE49-F238E27FC236}">
                <a16:creationId xmlns:a16="http://schemas.microsoft.com/office/drawing/2014/main" id="{8FC29FBC-DC32-4AC3-94BD-931F31E7674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2938" y="2144713"/>
            <a:ext cx="3865562"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a:extLst>
              <a:ext uri="{FF2B5EF4-FFF2-40B4-BE49-F238E27FC236}">
                <a16:creationId xmlns:a16="http://schemas.microsoft.com/office/drawing/2014/main" id="{72C9DE9F-A4C5-4D08-9FC9-B6E57DFE9C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149" y="288499"/>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90127"/>
                                        </p:tgtEl>
                                        <p:attrNameLst>
                                          <p:attrName>style.visibility</p:attrName>
                                        </p:attrNameLst>
                                      </p:cBhvr>
                                      <p:to>
                                        <p:strVal val="visible"/>
                                      </p:to>
                                    </p:set>
                                    <p:animEffect transition="in" filter="dissolve">
                                      <p:cBhvr>
                                        <p:cTn id="7" dur="500"/>
                                        <p:tgtEl>
                                          <p:spTgt spid="90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7"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a:extLst>
              <a:ext uri="{FF2B5EF4-FFF2-40B4-BE49-F238E27FC236}">
                <a16:creationId xmlns:a16="http://schemas.microsoft.com/office/drawing/2014/main" id="{3476ECAE-593F-462A-8012-47975F18CC2F}"/>
              </a:ext>
            </a:extLst>
          </p:cNvPr>
          <p:cNvSpPr>
            <a:spLocks noChangeArrowheads="1"/>
          </p:cNvSpPr>
          <p:nvPr/>
        </p:nvSpPr>
        <p:spPr bwMode="auto">
          <a:xfrm>
            <a:off x="563563"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21509" name="WordArt 5">
            <a:extLst>
              <a:ext uri="{FF2B5EF4-FFF2-40B4-BE49-F238E27FC236}">
                <a16:creationId xmlns:a16="http://schemas.microsoft.com/office/drawing/2014/main" id="{14CCD2AF-FBC7-4A43-A55D-A826EE058166}"/>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3600" b="1" kern="10">
                <a:solidFill>
                  <a:srgbClr val="FFFFFF"/>
                </a:solidFill>
                <a:latin typeface="Tahoma" panose="020B0604030504040204" pitchFamily="34" charset="0"/>
                <a:ea typeface="Tahoma" panose="020B0604030504040204" pitchFamily="34" charset="0"/>
                <a:cs typeface="Tahoma" panose="020B0604030504040204" pitchFamily="34" charset="0"/>
              </a:rPr>
              <a:t>            St. John Vianney</a:t>
            </a:r>
          </a:p>
          <a:p>
            <a:pPr algn="ctr"/>
            <a:r>
              <a:rPr lang="en-GB" sz="3600" b="1" kern="10">
                <a:solidFill>
                  <a:srgbClr val="FFFFFF"/>
                </a:solidFill>
                <a:latin typeface="Tahoma" panose="020B0604030504040204" pitchFamily="34" charset="0"/>
                <a:ea typeface="Tahoma" panose="020B0604030504040204" pitchFamily="34" charset="0"/>
                <a:cs typeface="Tahoma" panose="020B0604030504040204" pitchFamily="34" charset="0"/>
              </a:rPr>
              <a:t>Catholic Primary School</a:t>
            </a:r>
          </a:p>
        </p:txBody>
      </p:sp>
      <p:sp>
        <p:nvSpPr>
          <p:cNvPr id="6150" name="Rectangle 6">
            <a:extLst>
              <a:ext uri="{FF2B5EF4-FFF2-40B4-BE49-F238E27FC236}">
                <a16:creationId xmlns:a16="http://schemas.microsoft.com/office/drawing/2014/main" id="{DB9ADB40-7D13-4C27-B348-0950791914D4}"/>
              </a:ext>
            </a:extLst>
          </p:cNvPr>
          <p:cNvSpPr>
            <a:spLocks noChangeArrowheads="1"/>
          </p:cNvSpPr>
          <p:nvPr/>
        </p:nvSpPr>
        <p:spPr bwMode="auto">
          <a:xfrm>
            <a:off x="858130" y="1622425"/>
            <a:ext cx="7278602" cy="4970462"/>
          </a:xfrm>
          <a:prstGeom prst="rect">
            <a:avLst/>
          </a:prstGeom>
          <a:noFill/>
          <a:ln>
            <a:noFill/>
          </a:ln>
          <a:effectLst/>
        </p:spPr>
        <p:txBody>
          <a:bodyPr wrap="square">
            <a:spAutoFit/>
          </a:bodyPr>
          <a:lstStyle/>
          <a:p>
            <a:pPr algn="ctr">
              <a:defRPr/>
            </a:pPr>
            <a:r>
              <a:rPr lang="en-GB" sz="2200" b="1" u="sng" dirty="0">
                <a:solidFill>
                  <a:schemeClr val="bg1"/>
                </a:solidFill>
                <a:latin typeface="SassoonPrimaryInfant" pitchFamily="2" charset="0"/>
                <a:cs typeface="Calibri Light" panose="020F0302020204030204" pitchFamily="34" charset="0"/>
              </a:rPr>
              <a:t>Safeguarding</a:t>
            </a:r>
          </a:p>
          <a:p>
            <a:pPr algn="just">
              <a:defRPr/>
            </a:pPr>
            <a:r>
              <a:rPr lang="en-GB" sz="1600" dirty="0">
                <a:solidFill>
                  <a:schemeClr val="bg1"/>
                </a:solidFill>
                <a:latin typeface="SassoonPrimaryInfant" pitchFamily="2" charset="0"/>
                <a:cs typeface="Calibri Light" panose="020F0302020204030204" pitchFamily="34" charset="0"/>
              </a:rPr>
              <a:t>St John Vianney is a safeguarding school where children’s safety is absolutely central to all that we do. </a:t>
            </a:r>
          </a:p>
          <a:p>
            <a:pPr algn="just">
              <a:defRPr/>
            </a:pPr>
            <a:r>
              <a:rPr lang="en-GB" sz="1600" dirty="0">
                <a:solidFill>
                  <a:schemeClr val="bg1"/>
                </a:solidFill>
                <a:latin typeface="SassoonPrimaryInfant" pitchFamily="2" charset="0"/>
                <a:cs typeface="Calibri Light" panose="020F0302020204030204" pitchFamily="34" charset="0"/>
              </a:rPr>
              <a:t>Please encourage your children </a:t>
            </a:r>
            <a:r>
              <a:rPr lang="en-GB" sz="1600" b="1" u="sng" dirty="0">
                <a:solidFill>
                  <a:schemeClr val="bg1"/>
                </a:solidFill>
                <a:latin typeface="SassoonPrimaryInfant" pitchFamily="2" charset="0"/>
                <a:cs typeface="Calibri Light" panose="020F0302020204030204" pitchFamily="34" charset="0"/>
              </a:rPr>
              <a:t>to talk to</a:t>
            </a:r>
            <a:r>
              <a:rPr lang="en-GB" sz="1600" b="1" dirty="0">
                <a:solidFill>
                  <a:schemeClr val="bg1"/>
                </a:solidFill>
                <a:latin typeface="SassoonPrimaryInfant" pitchFamily="2" charset="0"/>
                <a:cs typeface="Calibri Light" panose="020F0302020204030204" pitchFamily="34" charset="0"/>
              </a:rPr>
              <a:t> </a:t>
            </a:r>
            <a:r>
              <a:rPr lang="en-GB" sz="1600" dirty="0">
                <a:solidFill>
                  <a:schemeClr val="bg1"/>
                </a:solidFill>
                <a:latin typeface="SassoonPrimaryInfant" pitchFamily="2" charset="0"/>
                <a:cs typeface="Calibri Light" panose="020F0302020204030204" pitchFamily="34" charset="0"/>
              </a:rPr>
              <a:t>a responsible adult if they have any concerns. It is this step that allows us to support vulnerable children.</a:t>
            </a:r>
          </a:p>
          <a:p>
            <a:pPr algn="just">
              <a:defRPr/>
            </a:pPr>
            <a:r>
              <a:rPr lang="en-GB" sz="1600" dirty="0">
                <a:solidFill>
                  <a:schemeClr val="bg1"/>
                </a:solidFill>
                <a:latin typeface="SassoonPrimaryInfant" pitchFamily="2" charset="0"/>
                <a:cs typeface="Calibri Light" panose="020F0302020204030204" pitchFamily="34" charset="0"/>
              </a:rPr>
              <a:t>As part of the Computing curriculum, the children will be taught about how to stay safe online. </a:t>
            </a:r>
          </a:p>
          <a:p>
            <a:pPr algn="just">
              <a:defRPr/>
            </a:pPr>
            <a:r>
              <a:rPr lang="en-GB" sz="1600" dirty="0">
                <a:solidFill>
                  <a:schemeClr val="bg1"/>
                </a:solidFill>
                <a:latin typeface="SassoonPrimaryInfant" pitchFamily="2" charset="0"/>
                <a:cs typeface="Calibri Light" panose="020F0302020204030204" pitchFamily="34" charset="0"/>
              </a:rPr>
              <a:t>Cyber-bullying is an important issue that children of all ages will be made aware of in lessons and assemblies throughout the year.</a:t>
            </a:r>
          </a:p>
          <a:p>
            <a:pPr algn="just">
              <a:defRPr/>
            </a:pPr>
            <a:r>
              <a:rPr lang="en-GB" sz="1600" dirty="0">
                <a:solidFill>
                  <a:schemeClr val="bg1"/>
                </a:solidFill>
                <a:latin typeface="SassoonPrimaryInfant" pitchFamily="2" charset="0"/>
                <a:cs typeface="Calibri Light" panose="020F0302020204030204" pitchFamily="34" charset="0"/>
              </a:rPr>
              <a:t>There are further resources for parents online, to address this subject sensitively. </a:t>
            </a:r>
            <a:r>
              <a:rPr lang="en-GB" sz="1600" dirty="0">
                <a:solidFill>
                  <a:srgbClr val="FFFF00"/>
                </a:solidFill>
                <a:latin typeface="SassoonPrimaryInfant" pitchFamily="2" charset="0"/>
                <a:cs typeface="Calibri Light" panose="020F0302020204030204" pitchFamily="34" charset="0"/>
              </a:rPr>
              <a:t>https://www.thinkuknow.co.uk/parents/</a:t>
            </a:r>
          </a:p>
          <a:p>
            <a:pPr>
              <a:defRPr/>
            </a:pPr>
            <a:r>
              <a:rPr lang="en-GB" sz="1600" dirty="0">
                <a:solidFill>
                  <a:srgbClr val="FFFFFF"/>
                </a:solidFill>
                <a:latin typeface="SassoonPrimaryInfant" pitchFamily="2" charset="0"/>
                <a:cs typeface="Calibri Light" panose="020F0302020204030204" pitchFamily="34" charset="0"/>
              </a:rPr>
              <a:t>All staff are trained in the PREVENT agenda and our Designated Safeguarding Leads are:</a:t>
            </a:r>
          </a:p>
          <a:p>
            <a:pPr>
              <a:defRPr/>
            </a:pPr>
            <a:endParaRPr lang="en-US" sz="1400" dirty="0">
              <a:solidFill>
                <a:srgbClr val="FFFFFF"/>
              </a:solidFill>
              <a:latin typeface="SassoonPrimaryInfant" pitchFamily="2" charset="0"/>
              <a:cs typeface="Tahoma" pitchFamily="34" charset="0"/>
            </a:endParaRPr>
          </a:p>
          <a:p>
            <a:pPr>
              <a:defRPr/>
            </a:pPr>
            <a:endParaRPr lang="en-US" sz="1400" dirty="0">
              <a:solidFill>
                <a:srgbClr val="FFFFFF"/>
              </a:solidFill>
              <a:latin typeface="SassoonPrimaryInfant" pitchFamily="2" charset="0"/>
              <a:cs typeface="Tahoma" pitchFamily="34" charset="0"/>
            </a:endParaRPr>
          </a:p>
          <a:p>
            <a:pPr>
              <a:defRPr/>
            </a:pPr>
            <a:endParaRPr lang="en-US" sz="1400" dirty="0">
              <a:solidFill>
                <a:srgbClr val="FFFFFF"/>
              </a:solidFill>
              <a:latin typeface="SassoonPrimaryInfant" pitchFamily="2" charset="0"/>
              <a:cs typeface="Tahoma" pitchFamily="34" charset="0"/>
            </a:endParaRPr>
          </a:p>
          <a:p>
            <a:pPr>
              <a:defRPr/>
            </a:pPr>
            <a:endParaRPr lang="en-US" sz="1400" dirty="0">
              <a:solidFill>
                <a:srgbClr val="FFFFFF"/>
              </a:solidFill>
              <a:latin typeface="SassoonPrimaryInfant" pitchFamily="2" charset="0"/>
              <a:cs typeface="Tahoma" pitchFamily="34" charset="0"/>
            </a:endParaRPr>
          </a:p>
          <a:p>
            <a:pPr>
              <a:defRPr/>
            </a:pPr>
            <a:r>
              <a:rPr lang="en-US" sz="1400" dirty="0">
                <a:solidFill>
                  <a:srgbClr val="FFFFFF"/>
                </a:solidFill>
                <a:latin typeface="SassoonPrimaryInfant" pitchFamily="2" charset="0"/>
                <a:cs typeface="Tahoma" pitchFamily="34" charset="0"/>
              </a:rPr>
              <a:t>         </a:t>
            </a:r>
            <a:r>
              <a:rPr lang="en-US" sz="1100" dirty="0" err="1">
                <a:solidFill>
                  <a:srgbClr val="FFFFFF"/>
                </a:solidFill>
                <a:latin typeface="SassoonPrimaryInfant" pitchFamily="2" charset="0"/>
                <a:cs typeface="Tahoma" pitchFamily="34" charset="0"/>
              </a:rPr>
              <a:t>Mrs</a:t>
            </a:r>
            <a:r>
              <a:rPr lang="en-US" sz="1100" dirty="0">
                <a:solidFill>
                  <a:srgbClr val="FFFFFF"/>
                </a:solidFill>
                <a:latin typeface="SassoonPrimaryInfant" pitchFamily="2" charset="0"/>
                <a:cs typeface="Tahoma" pitchFamily="34" charset="0"/>
              </a:rPr>
              <a:t> Thorpe     </a:t>
            </a:r>
            <a:r>
              <a:rPr lang="en-US" sz="1100" dirty="0" err="1">
                <a:solidFill>
                  <a:srgbClr val="FFFFFF"/>
                </a:solidFill>
                <a:latin typeface="SassoonPrimaryInfant" pitchFamily="2" charset="0"/>
                <a:cs typeface="Tahoma" pitchFamily="34" charset="0"/>
              </a:rPr>
              <a:t>Mrs</a:t>
            </a:r>
            <a:r>
              <a:rPr lang="en-US" sz="1100" dirty="0">
                <a:solidFill>
                  <a:srgbClr val="FFFFFF"/>
                </a:solidFill>
                <a:latin typeface="SassoonPrimaryInfant" pitchFamily="2" charset="0"/>
                <a:cs typeface="Tahoma" pitchFamily="34" charset="0"/>
              </a:rPr>
              <a:t> Meldrum   </a:t>
            </a:r>
            <a:r>
              <a:rPr lang="en-US" sz="1100" dirty="0" err="1">
                <a:solidFill>
                  <a:srgbClr val="FFFFFF"/>
                </a:solidFill>
                <a:latin typeface="SassoonPrimaryInfant" pitchFamily="2" charset="0"/>
                <a:cs typeface="Tahoma" pitchFamily="34" charset="0"/>
              </a:rPr>
              <a:t>Mrs</a:t>
            </a:r>
            <a:r>
              <a:rPr lang="en-US" sz="1100" dirty="0">
                <a:solidFill>
                  <a:srgbClr val="FFFFFF"/>
                </a:solidFill>
                <a:latin typeface="SassoonPrimaryInfant" pitchFamily="2" charset="0"/>
                <a:cs typeface="Tahoma" pitchFamily="34" charset="0"/>
              </a:rPr>
              <a:t> </a:t>
            </a:r>
            <a:r>
              <a:rPr lang="en-US" sz="1100" dirty="0" err="1">
                <a:solidFill>
                  <a:srgbClr val="FFFFFF"/>
                </a:solidFill>
                <a:latin typeface="SassoonPrimaryInfant" pitchFamily="2" charset="0"/>
                <a:cs typeface="Tahoma" pitchFamily="34" charset="0"/>
              </a:rPr>
              <a:t>McDine</a:t>
            </a:r>
            <a:r>
              <a:rPr lang="en-US" sz="1100" dirty="0">
                <a:solidFill>
                  <a:srgbClr val="FFFFFF"/>
                </a:solidFill>
                <a:latin typeface="SassoonPrimaryInfant" pitchFamily="2" charset="0"/>
                <a:cs typeface="Tahoma" pitchFamily="34" charset="0"/>
              </a:rPr>
              <a:t>     Miss Cherry     </a:t>
            </a:r>
            <a:r>
              <a:rPr lang="en-US" sz="1100" dirty="0" err="1">
                <a:solidFill>
                  <a:srgbClr val="FFFFFF"/>
                </a:solidFill>
                <a:latin typeface="SassoonPrimaryInfant" pitchFamily="2" charset="0"/>
                <a:cs typeface="Tahoma" pitchFamily="34" charset="0"/>
              </a:rPr>
              <a:t>Mrs</a:t>
            </a:r>
            <a:r>
              <a:rPr lang="en-US" sz="1100" dirty="0">
                <a:solidFill>
                  <a:srgbClr val="FFFFFF"/>
                </a:solidFill>
                <a:latin typeface="SassoonPrimaryInfant" pitchFamily="2" charset="0"/>
                <a:cs typeface="Tahoma" pitchFamily="34" charset="0"/>
              </a:rPr>
              <a:t> Spencer   </a:t>
            </a:r>
            <a:r>
              <a:rPr lang="en-US" sz="1100" dirty="0" err="1">
                <a:solidFill>
                  <a:srgbClr val="FFFFFF"/>
                </a:solidFill>
                <a:latin typeface="SassoonPrimaryInfant" pitchFamily="2" charset="0"/>
                <a:cs typeface="Tahoma" pitchFamily="34" charset="0"/>
              </a:rPr>
              <a:t>Mrs</a:t>
            </a:r>
            <a:r>
              <a:rPr lang="en-US" sz="1100" dirty="0">
                <a:solidFill>
                  <a:srgbClr val="FFFFFF"/>
                </a:solidFill>
                <a:latin typeface="SassoonPrimaryInfant" pitchFamily="2" charset="0"/>
                <a:cs typeface="Tahoma" pitchFamily="34" charset="0"/>
              </a:rPr>
              <a:t> Watanabe        </a:t>
            </a:r>
            <a:r>
              <a:rPr lang="en-US" sz="1100" dirty="0" err="1">
                <a:solidFill>
                  <a:srgbClr val="FFFFFF"/>
                </a:solidFill>
                <a:latin typeface="SassoonPrimaryInfant" pitchFamily="2" charset="0"/>
                <a:cs typeface="Tahoma" pitchFamily="34" charset="0"/>
              </a:rPr>
              <a:t>Mr</a:t>
            </a:r>
            <a:r>
              <a:rPr lang="en-US" sz="1100" dirty="0">
                <a:solidFill>
                  <a:srgbClr val="FFFFFF"/>
                </a:solidFill>
                <a:latin typeface="SassoonPrimaryInfant" pitchFamily="2" charset="0"/>
                <a:cs typeface="Tahoma" pitchFamily="34" charset="0"/>
              </a:rPr>
              <a:t> Bell</a:t>
            </a:r>
            <a:endParaRPr lang="en-GB" sz="1100" dirty="0">
              <a:solidFill>
                <a:srgbClr val="FFFFFF"/>
              </a:solidFill>
              <a:latin typeface="SassoonPrimaryInfant" pitchFamily="2" charset="0"/>
              <a:cs typeface="Tahoma" pitchFamily="34" charset="0"/>
            </a:endParaRPr>
          </a:p>
          <a:p>
            <a:pPr>
              <a:defRPr/>
            </a:pPr>
            <a:endParaRPr lang="en-US" sz="1400" dirty="0">
              <a:solidFill>
                <a:srgbClr val="FFFFFF"/>
              </a:solidFill>
              <a:latin typeface="SassoonPrimaryInfant" pitchFamily="2" charset="0"/>
              <a:cs typeface="Tahoma" pitchFamily="34" charset="0"/>
            </a:endParaRPr>
          </a:p>
          <a:p>
            <a:pPr>
              <a:defRPr/>
            </a:pPr>
            <a:endParaRPr lang="en-US" sz="2000" dirty="0">
              <a:solidFill>
                <a:schemeClr val="bg1"/>
              </a:solidFill>
              <a:latin typeface="+mj-lt"/>
              <a:cs typeface="Tahoma" pitchFamily="34" charset="0"/>
            </a:endParaRPr>
          </a:p>
        </p:txBody>
      </p:sp>
      <p:sp>
        <p:nvSpPr>
          <p:cNvPr id="21511" name="Text Box 7">
            <a:extLst>
              <a:ext uri="{FF2B5EF4-FFF2-40B4-BE49-F238E27FC236}">
                <a16:creationId xmlns:a16="http://schemas.microsoft.com/office/drawing/2014/main" id="{F23D70D1-4357-4340-A97A-D6BC78C7D229}"/>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p>
        </p:txBody>
      </p:sp>
      <p:sp>
        <p:nvSpPr>
          <p:cNvPr id="21513" name="Rectangle 10">
            <a:extLst>
              <a:ext uri="{FF2B5EF4-FFF2-40B4-BE49-F238E27FC236}">
                <a16:creationId xmlns:a16="http://schemas.microsoft.com/office/drawing/2014/main" id="{1A56896B-2E6E-4148-8F16-5B12C15A61D2}"/>
              </a:ext>
            </a:extLst>
          </p:cNvPr>
          <p:cNvSpPr>
            <a:spLocks noChangeArrowheads="1"/>
          </p:cNvSpPr>
          <p:nvPr/>
        </p:nvSpPr>
        <p:spPr bwMode="auto">
          <a:xfrm>
            <a:off x="2136775" y="238125"/>
            <a:ext cx="39909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Tahoma" panose="020B0604030504040204" pitchFamily="34" charset="0"/>
              </a:rPr>
              <a:t>Roman Catholic Diocese of Hexham and Newcastle</a:t>
            </a:r>
            <a:endParaRPr lang="en-US" altLang="en-US" sz="1400">
              <a:solidFill>
                <a:schemeClr val="tx2"/>
              </a:solidFill>
              <a:latin typeface="Tahoma" panose="020B0604030504040204" pitchFamily="34" charset="0"/>
            </a:endParaRPr>
          </a:p>
          <a:p>
            <a:pPr algn="ctr">
              <a:spcBef>
                <a:spcPct val="0"/>
              </a:spcBef>
              <a:buClrTx/>
              <a:buSzTx/>
              <a:buFontTx/>
              <a:buNone/>
            </a:pPr>
            <a:r>
              <a:rPr lang="en-GB" altLang="en-US" sz="1800"/>
              <a:t> </a:t>
            </a:r>
          </a:p>
        </p:txBody>
      </p:sp>
      <p:pic>
        <p:nvPicPr>
          <p:cNvPr id="21514" name="Picture 2">
            <a:extLst>
              <a:ext uri="{FF2B5EF4-FFF2-40B4-BE49-F238E27FC236}">
                <a16:creationId xmlns:a16="http://schemas.microsoft.com/office/drawing/2014/main" id="{2CB3D339-A7E5-4B32-8BBB-54D6BFE65A7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05049" y="4848274"/>
            <a:ext cx="782637"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
            <a:extLst>
              <a:ext uri="{FF2B5EF4-FFF2-40B4-BE49-F238E27FC236}">
                <a16:creationId xmlns:a16="http://schemas.microsoft.com/office/drawing/2014/main" id="{D2129121-B87E-4F0D-A4B9-422AAF5FFE3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66475" y="4848224"/>
            <a:ext cx="838549"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2">
            <a:extLst>
              <a:ext uri="{FF2B5EF4-FFF2-40B4-BE49-F238E27FC236}">
                <a16:creationId xmlns:a16="http://schemas.microsoft.com/office/drawing/2014/main" id="{2B321BC9-1B55-4F3F-A255-721262AB2F1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91753" y="4826048"/>
            <a:ext cx="750887"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8" name="Picture 3">
            <a:extLst>
              <a:ext uri="{FF2B5EF4-FFF2-40B4-BE49-F238E27FC236}">
                <a16:creationId xmlns:a16="http://schemas.microsoft.com/office/drawing/2014/main" id="{18FFC91D-8EAD-4214-B413-9C45822789DF}"/>
              </a:ext>
            </a:extLst>
          </p:cNvPr>
          <p:cNvPicPr>
            <a:picLocks noChangeAspect="1"/>
          </p:cNvPicPr>
          <p:nvPr/>
        </p:nvPicPr>
        <p:blipFill rotWithShape="1">
          <a:blip r:embed="rId6">
            <a:extLst>
              <a:ext uri="{28A0092B-C50C-407E-A947-70E740481C1C}">
                <a14:useLocalDpi xmlns:a14="http://schemas.microsoft.com/office/drawing/2010/main" val="0"/>
              </a:ext>
            </a:extLst>
          </a:blip>
          <a:srcRect l="11338" r="13409"/>
          <a:stretch/>
        </p:blipFill>
        <p:spPr bwMode="auto">
          <a:xfrm>
            <a:off x="4075502" y="4848224"/>
            <a:ext cx="750887"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9" name="Picture 4">
            <a:extLst>
              <a:ext uri="{FF2B5EF4-FFF2-40B4-BE49-F238E27FC236}">
                <a16:creationId xmlns:a16="http://schemas.microsoft.com/office/drawing/2014/main" id="{C1710C6C-1439-4545-B053-80F315C82341}"/>
              </a:ext>
            </a:extLst>
          </p:cNvPr>
          <p:cNvPicPr>
            <a:picLocks noChangeAspect="1"/>
          </p:cNvPicPr>
          <p:nvPr/>
        </p:nvPicPr>
        <p:blipFill rotWithShape="1">
          <a:blip r:embed="rId7">
            <a:extLst>
              <a:ext uri="{28A0092B-C50C-407E-A947-70E740481C1C}">
                <a14:useLocalDpi xmlns:a14="http://schemas.microsoft.com/office/drawing/2010/main" val="0"/>
              </a:ext>
            </a:extLst>
          </a:blip>
          <a:srcRect r="12681"/>
          <a:stretch/>
        </p:blipFill>
        <p:spPr bwMode="auto">
          <a:xfrm>
            <a:off x="4959251" y="4851448"/>
            <a:ext cx="748822"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0" name="Picture 5">
            <a:extLst>
              <a:ext uri="{FF2B5EF4-FFF2-40B4-BE49-F238E27FC236}">
                <a16:creationId xmlns:a16="http://schemas.microsoft.com/office/drawing/2014/main" id="{B1D2FF32-1718-4EE7-A665-7826FAB71432}"/>
              </a:ext>
            </a:extLst>
          </p:cNvPr>
          <p:cNvPicPr>
            <a:picLocks noChangeAspect="1"/>
          </p:cNvPicPr>
          <p:nvPr/>
        </p:nvPicPr>
        <p:blipFill rotWithShape="1">
          <a:blip r:embed="rId8">
            <a:extLst>
              <a:ext uri="{28A0092B-C50C-407E-A947-70E740481C1C}">
                <a14:useLocalDpi xmlns:a14="http://schemas.microsoft.com/office/drawing/2010/main" val="0"/>
              </a:ext>
            </a:extLst>
          </a:blip>
          <a:srcRect t="11166"/>
          <a:stretch/>
        </p:blipFill>
        <p:spPr bwMode="auto">
          <a:xfrm>
            <a:off x="6806732" y="4864124"/>
            <a:ext cx="764150" cy="9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B48AF650-48EC-4183-94E9-0163FDE0531A}"/>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l="1605" t="610" r="52522" b="59477"/>
          <a:stretch>
            <a:fillRect/>
          </a:stretch>
        </p:blipFill>
        <p:spPr bwMode="auto">
          <a:xfrm>
            <a:off x="5827966" y="4850924"/>
            <a:ext cx="76517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a:extLst>
              <a:ext uri="{FF2B5EF4-FFF2-40B4-BE49-F238E27FC236}">
                <a16:creationId xmlns:a16="http://schemas.microsoft.com/office/drawing/2014/main" id="{ACB38B3F-114E-48C7-A794-7D39A8823D2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1149" y="288499"/>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a:extLst>
              <a:ext uri="{FF2B5EF4-FFF2-40B4-BE49-F238E27FC236}">
                <a16:creationId xmlns:a16="http://schemas.microsoft.com/office/drawing/2014/main" id="{48F84000-E2C1-45C9-A844-9C545EBB0C1C}"/>
              </a:ext>
            </a:extLst>
          </p:cNvPr>
          <p:cNvSpPr>
            <a:spLocks noChangeArrowheads="1"/>
          </p:cNvSpPr>
          <p:nvPr/>
        </p:nvSpPr>
        <p:spPr bwMode="auto">
          <a:xfrm>
            <a:off x="611188"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23557" name="WordArt 5">
            <a:extLst>
              <a:ext uri="{FF2B5EF4-FFF2-40B4-BE49-F238E27FC236}">
                <a16:creationId xmlns:a16="http://schemas.microsoft.com/office/drawing/2014/main" id="{BA2FF861-29D7-49E4-9D25-37CE29C6D41C}"/>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3600" b="1" kern="10">
                <a:solidFill>
                  <a:srgbClr val="FFFFFF"/>
                </a:solidFill>
                <a:latin typeface="Calibri Light" panose="020F0302020204030204" pitchFamily="34" charset="0"/>
                <a:cs typeface="Calibri Light" panose="020F0302020204030204" pitchFamily="34" charset="0"/>
              </a:rPr>
              <a:t>            St. John Vianney</a:t>
            </a:r>
          </a:p>
          <a:p>
            <a:pPr algn="ctr"/>
            <a:r>
              <a:rPr lang="en-GB" sz="3600" b="1" kern="10">
                <a:solidFill>
                  <a:srgbClr val="FFFFFF"/>
                </a:solidFill>
                <a:latin typeface="Calibri Light" panose="020F0302020204030204" pitchFamily="34" charset="0"/>
                <a:cs typeface="Calibri Light" panose="020F0302020204030204" pitchFamily="34" charset="0"/>
              </a:rPr>
              <a:t>Catholic Primary School</a:t>
            </a:r>
          </a:p>
        </p:txBody>
      </p:sp>
      <p:sp>
        <p:nvSpPr>
          <p:cNvPr id="23558" name="Rectangle 6">
            <a:extLst>
              <a:ext uri="{FF2B5EF4-FFF2-40B4-BE49-F238E27FC236}">
                <a16:creationId xmlns:a16="http://schemas.microsoft.com/office/drawing/2014/main" id="{9D73D54A-BBC7-49E9-A9F9-D8E8CD24E5FD}"/>
              </a:ext>
            </a:extLst>
          </p:cNvPr>
          <p:cNvSpPr>
            <a:spLocks noChangeArrowheads="1"/>
          </p:cNvSpPr>
          <p:nvPr/>
        </p:nvSpPr>
        <p:spPr bwMode="auto">
          <a:xfrm>
            <a:off x="642937" y="1547813"/>
            <a:ext cx="7747000"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b="1" u="sng" dirty="0">
                <a:solidFill>
                  <a:schemeClr val="tx2"/>
                </a:solidFill>
                <a:latin typeface="SassoonPrimaryInfant" pitchFamily="2" charset="0"/>
                <a:cs typeface="Calibri Light" panose="020F0302020204030204" pitchFamily="34" charset="0"/>
              </a:rPr>
              <a:t>Curriculum</a:t>
            </a:r>
          </a:p>
          <a:p>
            <a:pPr algn="ctr">
              <a:spcBef>
                <a:spcPct val="0"/>
              </a:spcBef>
              <a:buClrTx/>
              <a:buSzTx/>
              <a:buFontTx/>
              <a:buNone/>
            </a:pPr>
            <a:endParaRPr lang="en-GB" altLang="en-US" sz="1000" b="1" u="sng" dirty="0">
              <a:solidFill>
                <a:schemeClr val="tx2"/>
              </a:solidFill>
              <a:latin typeface="SassoonPrimaryInfant" pitchFamily="2" charset="0"/>
              <a:cs typeface="Calibri Light" panose="020F0302020204030204" pitchFamily="34" charset="0"/>
            </a:endParaRPr>
          </a:p>
          <a:p>
            <a:pPr algn="ctr">
              <a:spcBef>
                <a:spcPct val="0"/>
              </a:spcBef>
              <a:buClrTx/>
              <a:buSzTx/>
              <a:buFontTx/>
              <a:buNone/>
            </a:pPr>
            <a:r>
              <a:rPr lang="en-GB" altLang="en-US" sz="2800" dirty="0">
                <a:solidFill>
                  <a:schemeClr val="tx2"/>
                </a:solidFill>
                <a:latin typeface="SassoonPrimaryInfant" pitchFamily="2" charset="0"/>
                <a:cs typeface="Calibri Light" panose="020F0302020204030204" pitchFamily="34" charset="0"/>
              </a:rPr>
              <a:t>Our foundation (non-core subjects) curriculum is regularly being updated in order to provide children with a range of new learning experiences, which may include educational visits linked to their new topics. </a:t>
            </a:r>
          </a:p>
          <a:p>
            <a:pPr algn="ctr">
              <a:spcBef>
                <a:spcPct val="0"/>
              </a:spcBef>
              <a:buClrTx/>
              <a:buSzTx/>
              <a:buFontTx/>
              <a:buNone/>
            </a:pPr>
            <a:r>
              <a:rPr lang="en-GB" altLang="en-US" sz="2800" dirty="0">
                <a:solidFill>
                  <a:schemeClr val="tx2"/>
                </a:solidFill>
                <a:latin typeface="SassoonPrimaryInfant" pitchFamily="2" charset="0"/>
                <a:cs typeface="Calibri Light" panose="020F0302020204030204" pitchFamily="34" charset="0"/>
              </a:rPr>
              <a:t>A copy of the updated foundation curriculum is available on the school website.</a:t>
            </a:r>
          </a:p>
          <a:p>
            <a:pPr algn="ctr">
              <a:spcBef>
                <a:spcPct val="0"/>
              </a:spcBef>
              <a:buClrTx/>
              <a:buSzTx/>
              <a:buFontTx/>
              <a:buNone/>
            </a:pPr>
            <a:r>
              <a:rPr lang="en-GB" altLang="en-US" sz="2800" u="sng" dirty="0">
                <a:solidFill>
                  <a:schemeClr val="tx2"/>
                </a:solidFill>
                <a:latin typeface="SassoonPrimaryInfant" pitchFamily="2" charset="0"/>
                <a:cs typeface="Calibri Light" panose="020F0302020204030204" pitchFamily="34" charset="0"/>
              </a:rPr>
              <a:t>stjohnvianneynewcastle.org </a:t>
            </a:r>
          </a:p>
          <a:p>
            <a:pPr>
              <a:spcBef>
                <a:spcPct val="0"/>
              </a:spcBef>
              <a:buClrTx/>
              <a:buSzTx/>
              <a:buFontTx/>
              <a:buNone/>
            </a:pPr>
            <a:r>
              <a:rPr lang="en-GB" altLang="en-US" sz="2800" dirty="0">
                <a:solidFill>
                  <a:schemeClr val="tx2"/>
                </a:solidFill>
              </a:rPr>
              <a:t> </a:t>
            </a:r>
            <a:endParaRPr lang="en-US" altLang="en-US" sz="1800" dirty="0">
              <a:solidFill>
                <a:schemeClr val="tx2"/>
              </a:solidFill>
            </a:endParaRPr>
          </a:p>
        </p:txBody>
      </p:sp>
      <p:sp>
        <p:nvSpPr>
          <p:cNvPr id="23559" name="Text Box 7">
            <a:extLst>
              <a:ext uri="{FF2B5EF4-FFF2-40B4-BE49-F238E27FC236}">
                <a16:creationId xmlns:a16="http://schemas.microsoft.com/office/drawing/2014/main" id="{596DC357-F890-4302-B3A3-4BABE3E54B13}"/>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p>
        </p:txBody>
      </p:sp>
      <p:sp>
        <p:nvSpPr>
          <p:cNvPr id="23561" name="Rectangle 12">
            <a:extLst>
              <a:ext uri="{FF2B5EF4-FFF2-40B4-BE49-F238E27FC236}">
                <a16:creationId xmlns:a16="http://schemas.microsoft.com/office/drawing/2014/main" id="{DC1A9DBB-862E-489E-A5F3-D1E7D6995445}"/>
              </a:ext>
            </a:extLst>
          </p:cNvPr>
          <p:cNvSpPr>
            <a:spLocks noChangeArrowheads="1"/>
          </p:cNvSpPr>
          <p:nvPr/>
        </p:nvSpPr>
        <p:spPr bwMode="auto">
          <a:xfrm>
            <a:off x="2312988" y="234950"/>
            <a:ext cx="36385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Calibri Light" panose="020F0302020204030204" pitchFamily="34" charset="0"/>
                <a:cs typeface="Calibri Light" panose="020F0302020204030204" pitchFamily="34" charset="0"/>
              </a:rPr>
              <a:t>Roman Catholic Diocese of Hexham and Newcastle</a:t>
            </a:r>
            <a:endParaRPr lang="en-US" altLang="en-US" sz="1400">
              <a:solidFill>
                <a:schemeClr val="tx2"/>
              </a:solidFill>
              <a:latin typeface="Calibri Light" panose="020F0302020204030204" pitchFamily="34" charset="0"/>
              <a:cs typeface="Calibri Light" panose="020F0302020204030204" pitchFamily="34" charset="0"/>
            </a:endParaRPr>
          </a:p>
          <a:p>
            <a:pPr algn="ctr">
              <a:spcBef>
                <a:spcPct val="0"/>
              </a:spcBef>
              <a:buClrTx/>
              <a:buSzTx/>
              <a:buFontTx/>
              <a:buNone/>
            </a:pPr>
            <a:r>
              <a:rPr lang="en-GB" altLang="en-US" sz="1800"/>
              <a:t> </a:t>
            </a:r>
          </a:p>
        </p:txBody>
      </p:sp>
      <p:pic>
        <p:nvPicPr>
          <p:cNvPr id="10" name="Picture 4">
            <a:extLst>
              <a:ext uri="{FF2B5EF4-FFF2-40B4-BE49-F238E27FC236}">
                <a16:creationId xmlns:a16="http://schemas.microsoft.com/office/drawing/2014/main" id="{A6EB064B-79D4-4136-A862-53CD49F2DC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49" y="288499"/>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a:extLst>
              <a:ext uri="{FF2B5EF4-FFF2-40B4-BE49-F238E27FC236}">
                <a16:creationId xmlns:a16="http://schemas.microsoft.com/office/drawing/2014/main" id="{48F84000-E2C1-45C9-A844-9C545EBB0C1C}"/>
              </a:ext>
            </a:extLst>
          </p:cNvPr>
          <p:cNvSpPr>
            <a:spLocks noChangeArrowheads="1"/>
          </p:cNvSpPr>
          <p:nvPr/>
        </p:nvSpPr>
        <p:spPr bwMode="auto">
          <a:xfrm>
            <a:off x="611188"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23557" name="WordArt 5">
            <a:extLst>
              <a:ext uri="{FF2B5EF4-FFF2-40B4-BE49-F238E27FC236}">
                <a16:creationId xmlns:a16="http://schemas.microsoft.com/office/drawing/2014/main" id="{BA2FF861-29D7-49E4-9D25-37CE29C6D41C}"/>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3600" b="1" kern="10">
                <a:solidFill>
                  <a:srgbClr val="FFFFFF"/>
                </a:solidFill>
                <a:latin typeface="Calibri Light" panose="020F0302020204030204" pitchFamily="34" charset="0"/>
                <a:cs typeface="Calibri Light" panose="020F0302020204030204" pitchFamily="34" charset="0"/>
              </a:rPr>
              <a:t>            St. John Vianney</a:t>
            </a:r>
          </a:p>
          <a:p>
            <a:pPr algn="ctr"/>
            <a:r>
              <a:rPr lang="en-GB" sz="3600" b="1" kern="10">
                <a:solidFill>
                  <a:srgbClr val="FFFFFF"/>
                </a:solidFill>
                <a:latin typeface="Calibri Light" panose="020F0302020204030204" pitchFamily="34" charset="0"/>
                <a:cs typeface="Calibri Light" panose="020F0302020204030204" pitchFamily="34" charset="0"/>
              </a:rPr>
              <a:t>Catholic Primary School</a:t>
            </a:r>
          </a:p>
        </p:txBody>
      </p:sp>
      <p:sp>
        <p:nvSpPr>
          <p:cNvPr id="23559" name="Text Box 7">
            <a:extLst>
              <a:ext uri="{FF2B5EF4-FFF2-40B4-BE49-F238E27FC236}">
                <a16:creationId xmlns:a16="http://schemas.microsoft.com/office/drawing/2014/main" id="{596DC357-F890-4302-B3A3-4BABE3E54B13}"/>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p>
        </p:txBody>
      </p:sp>
      <p:sp>
        <p:nvSpPr>
          <p:cNvPr id="23561" name="Rectangle 12">
            <a:extLst>
              <a:ext uri="{FF2B5EF4-FFF2-40B4-BE49-F238E27FC236}">
                <a16:creationId xmlns:a16="http://schemas.microsoft.com/office/drawing/2014/main" id="{DC1A9DBB-862E-489E-A5F3-D1E7D6995445}"/>
              </a:ext>
            </a:extLst>
          </p:cNvPr>
          <p:cNvSpPr>
            <a:spLocks noChangeArrowheads="1"/>
          </p:cNvSpPr>
          <p:nvPr/>
        </p:nvSpPr>
        <p:spPr bwMode="auto">
          <a:xfrm>
            <a:off x="2312988" y="234950"/>
            <a:ext cx="36385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Calibri Light" panose="020F0302020204030204" pitchFamily="34" charset="0"/>
                <a:cs typeface="Calibri Light" panose="020F0302020204030204" pitchFamily="34" charset="0"/>
              </a:rPr>
              <a:t>Roman Catholic Diocese of Hexham and Newcastle</a:t>
            </a:r>
            <a:endParaRPr lang="en-US" altLang="en-US" sz="1400">
              <a:solidFill>
                <a:schemeClr val="tx2"/>
              </a:solidFill>
              <a:latin typeface="Calibri Light" panose="020F0302020204030204" pitchFamily="34" charset="0"/>
              <a:cs typeface="Calibri Light" panose="020F0302020204030204" pitchFamily="34" charset="0"/>
            </a:endParaRPr>
          </a:p>
          <a:p>
            <a:pPr algn="ctr">
              <a:spcBef>
                <a:spcPct val="0"/>
              </a:spcBef>
              <a:buClrTx/>
              <a:buSzTx/>
              <a:buFontTx/>
              <a:buNone/>
            </a:pPr>
            <a:r>
              <a:rPr lang="en-GB" altLang="en-US" sz="1800"/>
              <a:t> </a:t>
            </a:r>
          </a:p>
        </p:txBody>
      </p:sp>
      <p:pic>
        <p:nvPicPr>
          <p:cNvPr id="9" name="Picture 4">
            <a:extLst>
              <a:ext uri="{FF2B5EF4-FFF2-40B4-BE49-F238E27FC236}">
                <a16:creationId xmlns:a16="http://schemas.microsoft.com/office/drawing/2014/main" id="{706DB6C7-E89D-43B7-8885-89092FAEC5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49" y="288499"/>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0640C5D5-A5F0-4E66-A066-3A5AE2B058B5}"/>
              </a:ext>
            </a:extLst>
          </p:cNvPr>
          <p:cNvPicPr>
            <a:picLocks noChangeAspect="1"/>
          </p:cNvPicPr>
          <p:nvPr/>
        </p:nvPicPr>
        <p:blipFill>
          <a:blip r:embed="rId4"/>
          <a:stretch>
            <a:fillRect/>
          </a:stretch>
        </p:blipFill>
        <p:spPr>
          <a:xfrm>
            <a:off x="684212" y="1331712"/>
            <a:ext cx="7848600" cy="5380185"/>
          </a:xfrm>
          <a:prstGeom prst="rect">
            <a:avLst/>
          </a:prstGeom>
        </p:spPr>
      </p:pic>
    </p:spTree>
    <p:extLst>
      <p:ext uri="{BB962C8B-B14F-4D97-AF65-F5344CB8AC3E}">
        <p14:creationId xmlns:p14="http://schemas.microsoft.com/office/powerpoint/2010/main" val="3300934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a:extLst>
              <a:ext uri="{FF2B5EF4-FFF2-40B4-BE49-F238E27FC236}">
                <a16:creationId xmlns:a16="http://schemas.microsoft.com/office/drawing/2014/main" id="{3A55244A-4443-4A02-B109-25ECCCBE346C}"/>
              </a:ext>
            </a:extLst>
          </p:cNvPr>
          <p:cNvSpPr>
            <a:spLocks noChangeArrowheads="1"/>
          </p:cNvSpPr>
          <p:nvPr/>
        </p:nvSpPr>
        <p:spPr bwMode="auto">
          <a:xfrm>
            <a:off x="548640" y="1458913"/>
            <a:ext cx="7942897" cy="4604262"/>
          </a:xfrm>
          <a:prstGeom prst="roundRect">
            <a:avLst>
              <a:gd name="adj" fmla="val 16667"/>
            </a:avLst>
          </a:prstGeom>
          <a:solidFill>
            <a:schemeClr val="folHlink"/>
          </a:solidFill>
          <a:ln w="9525">
            <a:solidFill>
              <a:schemeClr val="folHlink"/>
            </a:solidFill>
            <a:round/>
            <a:headEnd/>
            <a:tailEnd/>
          </a:ln>
        </p:spPr>
        <p:txBody>
          <a:bodyPr wrap="none" anchor="ctr"/>
          <a:lstStyle>
            <a:lvl1pPr marL="342900" indent="-342900">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eaLnBrk="1" hangingPunct="1"/>
            <a:endParaRPr lang="en-US" altLang="en-US" sz="2000">
              <a:solidFill>
                <a:schemeClr val="bg1"/>
              </a:solidFill>
              <a:latin typeface="Comic Sans MS" panose="030F0702030302020204" pitchFamily="66" charset="0"/>
            </a:endParaRPr>
          </a:p>
        </p:txBody>
      </p:sp>
      <p:sp>
        <p:nvSpPr>
          <p:cNvPr id="23557" name="WordArt 5">
            <a:extLst>
              <a:ext uri="{FF2B5EF4-FFF2-40B4-BE49-F238E27FC236}">
                <a16:creationId xmlns:a16="http://schemas.microsoft.com/office/drawing/2014/main" id="{838095B3-8E80-44F9-B4F6-07CC8B20C568}"/>
              </a:ext>
            </a:extLst>
          </p:cNvPr>
          <p:cNvSpPr>
            <a:spLocks noChangeArrowheads="1" noChangeShapeType="1" noTextEdit="1"/>
          </p:cNvSpPr>
          <p:nvPr/>
        </p:nvSpPr>
        <p:spPr bwMode="auto">
          <a:xfrm>
            <a:off x="4686300" y="533400"/>
            <a:ext cx="3649663" cy="557213"/>
          </a:xfrm>
          <a:prstGeom prst="rect">
            <a:avLst/>
          </a:prstGeom>
        </p:spPr>
        <p:txBody>
          <a:bodyPr wrap="none" fromWordArt="1">
            <a:prstTxWarp prst="textPlain">
              <a:avLst>
                <a:gd name="adj" fmla="val 50000"/>
              </a:avLst>
            </a:prstTxWarp>
          </a:bodyPr>
          <a:lstStyle/>
          <a:p>
            <a:pPr algn="ctr">
              <a:defRPr/>
            </a:pPr>
            <a:r>
              <a:rPr lang="en-US"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St. John </a:t>
            </a:r>
            <a:r>
              <a:rPr lang="en-US" sz="3600" b="1" kern="10" dirty="0" err="1">
                <a:solidFill>
                  <a:srgbClr val="FFFFFF"/>
                </a:solidFill>
                <a:latin typeface="Calibri Light" panose="020F0302020204030204" pitchFamily="34" charset="0"/>
                <a:ea typeface="Tahoma" panose="020B0604030504040204" pitchFamily="34" charset="0"/>
                <a:cs typeface="Calibri Light" panose="020F0302020204030204" pitchFamily="34" charset="0"/>
              </a:rPr>
              <a:t>Vianney</a:t>
            </a:r>
            <a:endPar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a:p>
            <a:pPr algn="ctr">
              <a:defRPr/>
            </a:pP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Catholic Primary School</a:t>
            </a:r>
            <a:endParaRPr lang="en-GB"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p:txBody>
      </p:sp>
      <p:sp>
        <p:nvSpPr>
          <p:cNvPr id="25606" name="Rectangle 6">
            <a:extLst>
              <a:ext uri="{FF2B5EF4-FFF2-40B4-BE49-F238E27FC236}">
                <a16:creationId xmlns:a16="http://schemas.microsoft.com/office/drawing/2014/main" id="{5DBF4E6A-1F00-4F77-AAEC-3D923E0FCEE2}"/>
              </a:ext>
            </a:extLst>
          </p:cNvPr>
          <p:cNvSpPr>
            <a:spLocks noChangeArrowheads="1"/>
          </p:cNvSpPr>
          <p:nvPr/>
        </p:nvSpPr>
        <p:spPr bwMode="auto">
          <a:xfrm>
            <a:off x="652463" y="1514475"/>
            <a:ext cx="7748587" cy="4278094"/>
          </a:xfrm>
          <a:prstGeom prst="rect">
            <a:avLst/>
          </a:prstGeom>
          <a:noFill/>
          <a:ln>
            <a:noFill/>
          </a:ln>
          <a:effec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eaLnBrk="1" hangingPunct="1">
              <a:buFont typeface="Wingdings" panose="05000000000000000000" pitchFamily="2" charset="2"/>
              <a:buNone/>
              <a:defRPr/>
            </a:pPr>
            <a:r>
              <a:rPr lang="en-GB" altLang="en-US" sz="2800" b="1" u="sng" dirty="0">
                <a:solidFill>
                  <a:schemeClr val="bg1"/>
                </a:solidFill>
                <a:latin typeface="SassoonPrimaryInfant" pitchFamily="2" charset="0"/>
                <a:cs typeface="Calibri Light" panose="020F0302020204030204" pitchFamily="34" charset="0"/>
              </a:rPr>
              <a:t>Reading: Year One children are taught to:</a:t>
            </a:r>
            <a:endParaRPr lang="en-GB" altLang="en-US" sz="2800" b="1" dirty="0">
              <a:solidFill>
                <a:schemeClr val="bg1"/>
              </a:solidFill>
              <a:latin typeface="SassoonPrimaryInfant" pitchFamily="2" charset="0"/>
              <a:cs typeface="Calibri Light" panose="020F0302020204030204" pitchFamily="34" charset="0"/>
            </a:endParaRPr>
          </a:p>
          <a:p>
            <a:pPr marL="342900" indent="-342900" eaLnBrk="1" hangingPunct="1">
              <a:defRPr/>
            </a:pPr>
            <a:endParaRPr lang="en-GB" altLang="en-US" sz="2000" dirty="0">
              <a:solidFill>
                <a:schemeClr val="bg1"/>
              </a:solidFill>
              <a:latin typeface="SassoonPrimaryInfant" pitchFamily="2" charset="0"/>
              <a:cs typeface="Calibri Light" panose="020F0302020204030204" pitchFamily="34" charset="0"/>
            </a:endParaRPr>
          </a:p>
          <a:p>
            <a:pPr marL="342900" indent="-342900" eaLnBrk="1" hangingPunct="1">
              <a:buClr>
                <a:schemeClr val="bg1"/>
              </a:buClr>
              <a:buFont typeface="Arial" panose="020B0604020202020204" pitchFamily="34" charset="0"/>
              <a:buChar char="•"/>
              <a:defRPr/>
            </a:pPr>
            <a:r>
              <a:rPr lang="en-GB" altLang="en-US" sz="2000" dirty="0">
                <a:solidFill>
                  <a:schemeClr val="bg1"/>
                </a:solidFill>
                <a:latin typeface="SassoonPrimaryInfant" pitchFamily="2" charset="0"/>
                <a:cs typeface="Calibri Light" panose="020F0302020204030204" pitchFamily="34" charset="0"/>
              </a:rPr>
              <a:t>Apply phonic knowledge and skills to decode words</a:t>
            </a:r>
          </a:p>
          <a:p>
            <a:pPr marL="342900" indent="-342900" eaLnBrk="1" hangingPunct="1">
              <a:buClr>
                <a:schemeClr val="bg1"/>
              </a:buClr>
              <a:buFont typeface="Arial" panose="020B0604020202020204" pitchFamily="34" charset="0"/>
              <a:buChar char="•"/>
              <a:defRPr/>
            </a:pPr>
            <a:r>
              <a:rPr lang="en-GB" altLang="en-US" sz="2000" dirty="0">
                <a:solidFill>
                  <a:schemeClr val="bg1"/>
                </a:solidFill>
                <a:latin typeface="SassoonPrimaryInfant" pitchFamily="2" charset="0"/>
                <a:cs typeface="Calibri Light" panose="020F0302020204030204" pitchFamily="34" charset="0"/>
              </a:rPr>
              <a:t>Read accurately by blending sounds in words</a:t>
            </a:r>
          </a:p>
          <a:p>
            <a:pPr marL="342900" indent="-342900" eaLnBrk="1" hangingPunct="1">
              <a:buClr>
                <a:schemeClr val="bg1"/>
              </a:buClr>
              <a:buFont typeface="Arial" panose="020B0604020202020204" pitchFamily="34" charset="0"/>
              <a:buChar char="•"/>
              <a:defRPr/>
            </a:pPr>
            <a:r>
              <a:rPr lang="en-GB" altLang="en-US" sz="2000" dirty="0">
                <a:solidFill>
                  <a:schemeClr val="bg1"/>
                </a:solidFill>
                <a:latin typeface="SassoonPrimaryInfant" pitchFamily="2" charset="0"/>
                <a:cs typeface="Calibri Light" panose="020F0302020204030204" pitchFamily="34" charset="0"/>
              </a:rPr>
              <a:t>Read ‘tricky’ words that cannot be decoded using phonics (e.g. the)</a:t>
            </a:r>
          </a:p>
          <a:p>
            <a:pPr marL="342900" indent="-342900" eaLnBrk="1" hangingPunct="1">
              <a:buClr>
                <a:schemeClr val="bg1"/>
              </a:buClr>
              <a:buFont typeface="Arial" panose="020B0604020202020204" pitchFamily="34" charset="0"/>
              <a:buChar char="•"/>
              <a:defRPr/>
            </a:pPr>
            <a:r>
              <a:rPr lang="en-GB" altLang="en-US" sz="2000" dirty="0">
                <a:solidFill>
                  <a:schemeClr val="bg1"/>
                </a:solidFill>
                <a:latin typeface="SassoonPrimaryInfant" pitchFamily="2" charset="0"/>
                <a:cs typeface="Calibri Light" panose="020F0302020204030204" pitchFamily="34" charset="0"/>
              </a:rPr>
              <a:t>Read words of more than one syllable</a:t>
            </a:r>
          </a:p>
          <a:p>
            <a:pPr marL="342900" indent="-342900" eaLnBrk="1" hangingPunct="1">
              <a:buClr>
                <a:schemeClr val="bg1"/>
              </a:buClr>
              <a:buFont typeface="Arial" panose="020B0604020202020204" pitchFamily="34" charset="0"/>
              <a:buChar char="•"/>
              <a:defRPr/>
            </a:pPr>
            <a:r>
              <a:rPr lang="en-GB" altLang="en-US" sz="2000" dirty="0">
                <a:solidFill>
                  <a:schemeClr val="bg1"/>
                </a:solidFill>
                <a:latin typeface="SassoonPrimaryInfant" pitchFamily="2" charset="0"/>
                <a:cs typeface="Calibri Light" panose="020F0302020204030204" pitchFamily="34" charset="0"/>
              </a:rPr>
              <a:t>Listen to and discuss a wide range of poems,  stories and non-fiction at a level beyond that at which they can read independently </a:t>
            </a:r>
          </a:p>
          <a:p>
            <a:pPr marL="342900" indent="-342900" eaLnBrk="1" hangingPunct="1">
              <a:buClr>
                <a:schemeClr val="bg1"/>
              </a:buClr>
              <a:buFont typeface="Arial" panose="020B0604020202020204" pitchFamily="34" charset="0"/>
              <a:buChar char="•"/>
              <a:defRPr/>
            </a:pPr>
            <a:r>
              <a:rPr lang="en-GB" altLang="en-US" sz="2000" dirty="0">
                <a:solidFill>
                  <a:schemeClr val="bg1"/>
                </a:solidFill>
                <a:latin typeface="SassoonPrimaryInfant" pitchFamily="2" charset="0"/>
                <a:cs typeface="Calibri Light" panose="020F0302020204030204" pitchFamily="34" charset="0"/>
              </a:rPr>
              <a:t>Become very familiar with key stories, fairy tales and traditional tales</a:t>
            </a:r>
          </a:p>
          <a:p>
            <a:pPr marL="342900" indent="-342900" eaLnBrk="1" hangingPunct="1">
              <a:buClr>
                <a:schemeClr val="bg1"/>
              </a:buClr>
              <a:buFont typeface="Arial" panose="020B0604020202020204" pitchFamily="34" charset="0"/>
              <a:buChar char="•"/>
              <a:defRPr/>
            </a:pPr>
            <a:r>
              <a:rPr lang="en-GB" altLang="en-US" sz="2000" dirty="0">
                <a:solidFill>
                  <a:schemeClr val="bg1"/>
                </a:solidFill>
                <a:latin typeface="SassoonPrimaryInfant" pitchFamily="2" charset="0"/>
                <a:cs typeface="Calibri Light" panose="020F0302020204030204" pitchFamily="34" charset="0"/>
              </a:rPr>
              <a:t>Predict what might happen next in stories</a:t>
            </a:r>
          </a:p>
          <a:p>
            <a:pPr marL="342900" indent="-342900" eaLnBrk="1" hangingPunct="1">
              <a:buClr>
                <a:schemeClr val="bg1"/>
              </a:buClr>
              <a:buFont typeface="Arial" panose="020B0604020202020204" pitchFamily="34" charset="0"/>
              <a:buChar char="•"/>
              <a:defRPr/>
            </a:pPr>
            <a:r>
              <a:rPr lang="en-GB" altLang="en-US" sz="2000" dirty="0">
                <a:solidFill>
                  <a:schemeClr val="bg1"/>
                </a:solidFill>
                <a:latin typeface="SassoonPrimaryInfant" pitchFamily="2" charset="0"/>
                <a:cs typeface="Calibri Light" panose="020F0302020204030204" pitchFamily="34" charset="0"/>
              </a:rPr>
              <a:t>Explain clearly their understanding of what is read to them</a:t>
            </a:r>
          </a:p>
          <a:p>
            <a:pPr>
              <a:spcBef>
                <a:spcPct val="0"/>
              </a:spcBef>
              <a:buClrTx/>
              <a:buSzTx/>
              <a:buFontTx/>
              <a:buNone/>
              <a:defRPr/>
            </a:pPr>
            <a:endParaRPr lang="en-GB" altLang="en-US" sz="800" dirty="0">
              <a:solidFill>
                <a:schemeClr val="bg1"/>
              </a:solidFill>
              <a:latin typeface="Calibri Light" panose="020F0302020204030204" pitchFamily="34" charset="0"/>
              <a:cs typeface="Calibri Light" panose="020F0302020204030204" pitchFamily="34" charset="0"/>
            </a:endParaRPr>
          </a:p>
        </p:txBody>
      </p:sp>
      <p:sp>
        <p:nvSpPr>
          <p:cNvPr id="25608" name="Rectangle 12">
            <a:extLst>
              <a:ext uri="{FF2B5EF4-FFF2-40B4-BE49-F238E27FC236}">
                <a16:creationId xmlns:a16="http://schemas.microsoft.com/office/drawing/2014/main" id="{13A9409E-9662-430B-B919-7129242CCD86}"/>
              </a:ext>
            </a:extLst>
          </p:cNvPr>
          <p:cNvSpPr>
            <a:spLocks noChangeArrowheads="1"/>
          </p:cNvSpPr>
          <p:nvPr/>
        </p:nvSpPr>
        <p:spPr bwMode="auto">
          <a:xfrm>
            <a:off x="2312988" y="234950"/>
            <a:ext cx="36385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Calibri Light" panose="020F0302020204030204" pitchFamily="34" charset="0"/>
                <a:cs typeface="Calibri Light" panose="020F0302020204030204" pitchFamily="34" charset="0"/>
              </a:rPr>
              <a:t>Roman Catholic Diocese of Hexham and Newcastle</a:t>
            </a:r>
            <a:endParaRPr lang="en-US" altLang="en-US" sz="1400">
              <a:solidFill>
                <a:schemeClr val="tx2"/>
              </a:solidFill>
              <a:latin typeface="Calibri Light" panose="020F0302020204030204" pitchFamily="34" charset="0"/>
              <a:cs typeface="Calibri Light" panose="020F0302020204030204" pitchFamily="34" charset="0"/>
            </a:endParaRPr>
          </a:p>
          <a:p>
            <a:pPr algn="ctr">
              <a:spcBef>
                <a:spcPct val="0"/>
              </a:spcBef>
              <a:buClrTx/>
              <a:buSzTx/>
              <a:buFontTx/>
              <a:buNone/>
            </a:pPr>
            <a:r>
              <a:rPr lang="en-GB" altLang="en-US" sz="1800"/>
              <a:t> </a:t>
            </a:r>
          </a:p>
        </p:txBody>
      </p:sp>
      <p:pic>
        <p:nvPicPr>
          <p:cNvPr id="9" name="Picture 4">
            <a:extLst>
              <a:ext uri="{FF2B5EF4-FFF2-40B4-BE49-F238E27FC236}">
                <a16:creationId xmlns:a16="http://schemas.microsoft.com/office/drawing/2014/main" id="{CFFC6A81-72EC-4A82-AED6-7B5ED7AA71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49" y="288499"/>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a:extLst>
              <a:ext uri="{FF2B5EF4-FFF2-40B4-BE49-F238E27FC236}">
                <a16:creationId xmlns:a16="http://schemas.microsoft.com/office/drawing/2014/main" id="{53E88182-3BDB-4DBD-AFA9-1A32F444A709}"/>
              </a:ext>
            </a:extLst>
          </p:cNvPr>
          <p:cNvSpPr>
            <a:spLocks noChangeArrowheads="1"/>
          </p:cNvSpPr>
          <p:nvPr/>
        </p:nvSpPr>
        <p:spPr bwMode="auto">
          <a:xfrm>
            <a:off x="563563"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31749" name="WordArt 5">
            <a:extLst>
              <a:ext uri="{FF2B5EF4-FFF2-40B4-BE49-F238E27FC236}">
                <a16:creationId xmlns:a16="http://schemas.microsoft.com/office/drawing/2014/main" id="{AB90FDBC-F979-4F58-8882-5DE2256A215A}"/>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3600" b="1" kern="10">
                <a:solidFill>
                  <a:srgbClr val="FFFFFF"/>
                </a:solidFill>
                <a:latin typeface="Tahoma" panose="020B0604030504040204" pitchFamily="34" charset="0"/>
                <a:ea typeface="Tahoma" panose="020B0604030504040204" pitchFamily="34" charset="0"/>
                <a:cs typeface="Tahoma" panose="020B0604030504040204" pitchFamily="34" charset="0"/>
              </a:rPr>
              <a:t>            St. John Vianney</a:t>
            </a:r>
          </a:p>
          <a:p>
            <a:pPr algn="ctr"/>
            <a:r>
              <a:rPr lang="en-GB" sz="3600" b="1" kern="10">
                <a:solidFill>
                  <a:srgbClr val="FFFFFF"/>
                </a:solidFill>
                <a:latin typeface="Tahoma" panose="020B0604030504040204" pitchFamily="34" charset="0"/>
                <a:ea typeface="Tahoma" panose="020B0604030504040204" pitchFamily="34" charset="0"/>
                <a:cs typeface="Tahoma" panose="020B0604030504040204" pitchFamily="34" charset="0"/>
              </a:rPr>
              <a:t>Catholic Primary School</a:t>
            </a:r>
          </a:p>
        </p:txBody>
      </p:sp>
      <p:sp>
        <p:nvSpPr>
          <p:cNvPr id="6150" name="Rectangle 6">
            <a:extLst>
              <a:ext uri="{FF2B5EF4-FFF2-40B4-BE49-F238E27FC236}">
                <a16:creationId xmlns:a16="http://schemas.microsoft.com/office/drawing/2014/main" id="{BC5160B9-BDAE-471B-9811-BF6CE28CC092}"/>
              </a:ext>
            </a:extLst>
          </p:cNvPr>
          <p:cNvSpPr>
            <a:spLocks noChangeArrowheads="1"/>
          </p:cNvSpPr>
          <p:nvPr/>
        </p:nvSpPr>
        <p:spPr bwMode="auto">
          <a:xfrm>
            <a:off x="563563" y="1458913"/>
            <a:ext cx="7848600" cy="4524315"/>
          </a:xfrm>
          <a:prstGeom prst="rect">
            <a:avLst/>
          </a:prstGeom>
          <a:noFill/>
          <a:ln>
            <a:noFill/>
          </a:ln>
          <a:effectLst/>
        </p:spPr>
        <p:txBody>
          <a:bodyPr wrap="square">
            <a:spAutoFit/>
          </a:bodyPr>
          <a:lstStyle/>
          <a:p>
            <a:pPr algn="ctr">
              <a:defRPr/>
            </a:pPr>
            <a:r>
              <a:rPr lang="en-GB" sz="2800" b="1" u="sng" dirty="0">
                <a:solidFill>
                  <a:schemeClr val="bg1"/>
                </a:solidFill>
                <a:latin typeface="SassoonPrimaryInfant" pitchFamily="2" charset="0"/>
                <a:cs typeface="Calibri Light" panose="020F0302020204030204" pitchFamily="34" charset="0"/>
              </a:rPr>
              <a:t>Reading</a:t>
            </a:r>
          </a:p>
          <a:p>
            <a:pPr algn="ctr">
              <a:defRPr/>
            </a:pPr>
            <a:endParaRPr lang="en-GB" sz="2000" u="sng" dirty="0">
              <a:solidFill>
                <a:schemeClr val="bg1"/>
              </a:solidFill>
              <a:latin typeface="SassoonPrimaryInfant" pitchFamily="2" charset="0"/>
              <a:cs typeface="Calibri Light" panose="020F0302020204030204" pitchFamily="34" charset="0"/>
            </a:endParaRPr>
          </a:p>
          <a:p>
            <a:pPr marL="342900" indent="-342900" algn="just">
              <a:buFont typeface="Arial" panose="020B0604020202020204" pitchFamily="34" charset="0"/>
              <a:buChar char="•"/>
              <a:defRPr/>
            </a:pPr>
            <a:r>
              <a:rPr lang="en-GB" sz="2000" dirty="0">
                <a:solidFill>
                  <a:schemeClr val="bg1"/>
                </a:solidFill>
                <a:latin typeface="SassoonPrimaryInfant" pitchFamily="2" charset="0"/>
                <a:cs typeface="Calibri Light" panose="020F0302020204030204" pitchFamily="34" charset="0"/>
              </a:rPr>
              <a:t>Children have access to a rich Reading diet. They will participate in: daily phonics sessions, whole class shared reading, comprehension activities, daily story time and home-school reading.</a:t>
            </a:r>
          </a:p>
          <a:p>
            <a:pPr marL="342900" indent="-342900" algn="just">
              <a:buFont typeface="Arial" panose="020B0604020202020204" pitchFamily="34" charset="0"/>
              <a:buChar char="•"/>
              <a:defRPr/>
            </a:pPr>
            <a:endParaRPr lang="en-GB" sz="2000" dirty="0">
              <a:solidFill>
                <a:schemeClr val="bg1"/>
              </a:solidFill>
              <a:latin typeface="SassoonPrimaryInfant" pitchFamily="2" charset="0"/>
              <a:cs typeface="Calibri Light" panose="020F0302020204030204" pitchFamily="34" charset="0"/>
            </a:endParaRPr>
          </a:p>
          <a:p>
            <a:pPr marL="342900" indent="-342900" algn="just">
              <a:buFont typeface="Arial" panose="020B0604020202020204" pitchFamily="34" charset="0"/>
              <a:buChar char="•"/>
              <a:defRPr/>
            </a:pPr>
            <a:r>
              <a:rPr lang="en-GB" sz="2000" dirty="0">
                <a:solidFill>
                  <a:schemeClr val="bg1"/>
                </a:solidFill>
                <a:latin typeface="SassoonPrimaryInfant" pitchFamily="2" charset="0"/>
                <a:cs typeface="Calibri Light" panose="020F0302020204030204" pitchFamily="34" charset="0"/>
              </a:rPr>
              <a:t>Every class has a library, which promotes reading for pleasure.</a:t>
            </a:r>
          </a:p>
          <a:p>
            <a:pPr algn="just">
              <a:defRPr/>
            </a:pPr>
            <a:endParaRPr lang="en-GB" sz="2000" dirty="0">
              <a:solidFill>
                <a:schemeClr val="bg1"/>
              </a:solidFill>
              <a:latin typeface="SassoonPrimaryInfant" pitchFamily="2" charset="0"/>
              <a:cs typeface="Calibri Light" panose="020F0302020204030204" pitchFamily="34" charset="0"/>
            </a:endParaRPr>
          </a:p>
          <a:p>
            <a:pPr marL="342900" indent="-342900" algn="just">
              <a:buFont typeface="Arial" panose="020B0604020202020204" pitchFamily="34" charset="0"/>
              <a:buChar char="•"/>
              <a:defRPr/>
            </a:pPr>
            <a:r>
              <a:rPr lang="en-GB" sz="2000" dirty="0">
                <a:solidFill>
                  <a:schemeClr val="bg1"/>
                </a:solidFill>
                <a:latin typeface="SassoonPrimaryInfant" pitchFamily="2" charset="0"/>
                <a:cs typeface="Calibri Light" panose="020F0302020204030204" pitchFamily="34" charset="0"/>
              </a:rPr>
              <a:t>School has recently updated the reading scheme with new books, including a wider range of classic and non-fiction texts.</a:t>
            </a:r>
          </a:p>
          <a:p>
            <a:pPr marL="342900" indent="-342900" algn="just">
              <a:buFont typeface="Arial" panose="020B0604020202020204" pitchFamily="34" charset="0"/>
              <a:buChar char="•"/>
              <a:defRPr/>
            </a:pPr>
            <a:endParaRPr lang="en-GB" sz="2000" dirty="0">
              <a:solidFill>
                <a:schemeClr val="bg1"/>
              </a:solidFill>
              <a:latin typeface="SassoonPrimaryInfant" pitchFamily="2" charset="0"/>
              <a:cs typeface="Calibri Light" panose="020F0302020204030204" pitchFamily="34" charset="0"/>
            </a:endParaRPr>
          </a:p>
          <a:p>
            <a:pPr marL="342900" indent="-342900" algn="just">
              <a:buFont typeface="Arial" panose="020B0604020202020204" pitchFamily="34" charset="0"/>
              <a:buChar char="•"/>
              <a:defRPr/>
            </a:pPr>
            <a:r>
              <a:rPr lang="en-GB" sz="2000" dirty="0">
                <a:solidFill>
                  <a:schemeClr val="bg1"/>
                </a:solidFill>
                <a:latin typeface="SassoonPrimaryInfant" pitchFamily="2" charset="0"/>
                <a:cs typeface="Calibri Light" panose="020F0302020204030204" pitchFamily="34" charset="0"/>
              </a:rPr>
              <a:t>Please continue to </a:t>
            </a:r>
            <a:r>
              <a:rPr lang="en-GB" sz="2000" b="1" u="sng" dirty="0">
                <a:solidFill>
                  <a:schemeClr val="bg1"/>
                </a:solidFill>
                <a:latin typeface="SassoonPrimaryInfant" pitchFamily="2" charset="0"/>
                <a:cs typeface="Calibri Light" panose="020F0302020204030204" pitchFamily="34" charset="0"/>
              </a:rPr>
              <a:t>leave comments </a:t>
            </a:r>
            <a:r>
              <a:rPr lang="en-GB" sz="2000" dirty="0">
                <a:solidFill>
                  <a:schemeClr val="bg1"/>
                </a:solidFill>
                <a:latin typeface="SassoonPrimaryInfant" pitchFamily="2" charset="0"/>
                <a:cs typeface="Calibri Light" panose="020F0302020204030204" pitchFamily="34" charset="0"/>
              </a:rPr>
              <a:t>in your child’s reading record, as this allows us to tailor reading experiences for all children. </a:t>
            </a:r>
          </a:p>
          <a:p>
            <a:pPr algn="just">
              <a:defRPr/>
            </a:pPr>
            <a:endParaRPr lang="en-GB" sz="2000" dirty="0">
              <a:solidFill>
                <a:schemeClr val="bg1"/>
              </a:solidFill>
              <a:latin typeface="Trebuchet MS" panose="020B0603020202020204" pitchFamily="34" charset="0"/>
              <a:cs typeface="Tahoma" pitchFamily="34" charset="0"/>
            </a:endParaRPr>
          </a:p>
        </p:txBody>
      </p:sp>
      <p:sp>
        <p:nvSpPr>
          <p:cNvPr id="31751" name="Text Box 7">
            <a:extLst>
              <a:ext uri="{FF2B5EF4-FFF2-40B4-BE49-F238E27FC236}">
                <a16:creationId xmlns:a16="http://schemas.microsoft.com/office/drawing/2014/main" id="{134D9DBA-7E19-444E-917C-3FC63464B8AA}"/>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p>
        </p:txBody>
      </p:sp>
      <p:sp>
        <p:nvSpPr>
          <p:cNvPr id="31753" name="Rectangle 10">
            <a:extLst>
              <a:ext uri="{FF2B5EF4-FFF2-40B4-BE49-F238E27FC236}">
                <a16:creationId xmlns:a16="http://schemas.microsoft.com/office/drawing/2014/main" id="{512510D4-B22F-48B7-9ED3-5EB792E72F59}"/>
              </a:ext>
            </a:extLst>
          </p:cNvPr>
          <p:cNvSpPr>
            <a:spLocks noChangeArrowheads="1"/>
          </p:cNvSpPr>
          <p:nvPr/>
        </p:nvSpPr>
        <p:spPr bwMode="auto">
          <a:xfrm>
            <a:off x="2136775" y="238125"/>
            <a:ext cx="39909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Tahoma" panose="020B0604030504040204" pitchFamily="34" charset="0"/>
              </a:rPr>
              <a:t>Roman Catholic Diocese of Hexham and Newcastle</a:t>
            </a:r>
            <a:endParaRPr lang="en-US" altLang="en-US" sz="1400">
              <a:solidFill>
                <a:schemeClr val="tx2"/>
              </a:solidFill>
              <a:latin typeface="Tahoma" panose="020B0604030504040204" pitchFamily="34" charset="0"/>
            </a:endParaRPr>
          </a:p>
          <a:p>
            <a:pPr algn="ctr">
              <a:spcBef>
                <a:spcPct val="0"/>
              </a:spcBef>
              <a:buClrTx/>
              <a:buSzTx/>
              <a:buFontTx/>
              <a:buNone/>
            </a:pPr>
            <a:r>
              <a:rPr lang="en-GB" altLang="en-US" sz="1800"/>
              <a:t> </a:t>
            </a:r>
          </a:p>
        </p:txBody>
      </p:sp>
      <p:pic>
        <p:nvPicPr>
          <p:cNvPr id="10" name="Picture 4">
            <a:extLst>
              <a:ext uri="{FF2B5EF4-FFF2-40B4-BE49-F238E27FC236}">
                <a16:creationId xmlns:a16="http://schemas.microsoft.com/office/drawing/2014/main" id="{46143899-E809-4A2E-8110-8146C672EC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49" y="288499"/>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a:extLst>
              <a:ext uri="{FF2B5EF4-FFF2-40B4-BE49-F238E27FC236}">
                <a16:creationId xmlns:a16="http://schemas.microsoft.com/office/drawing/2014/main" id="{D2B86EA0-D217-48F1-8FA7-FCE8B22017BC}"/>
              </a:ext>
            </a:extLst>
          </p:cNvPr>
          <p:cNvSpPr>
            <a:spLocks noChangeArrowheads="1"/>
          </p:cNvSpPr>
          <p:nvPr/>
        </p:nvSpPr>
        <p:spPr bwMode="auto">
          <a:xfrm>
            <a:off x="548640" y="1389063"/>
            <a:ext cx="7934178" cy="4716316"/>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25603" name="WordArt 5">
            <a:extLst>
              <a:ext uri="{FF2B5EF4-FFF2-40B4-BE49-F238E27FC236}">
                <a16:creationId xmlns:a16="http://schemas.microsoft.com/office/drawing/2014/main" id="{8027075A-5AC9-4013-8B52-CAB58A9D0D24}"/>
              </a:ext>
            </a:extLst>
          </p:cNvPr>
          <p:cNvSpPr>
            <a:spLocks noChangeArrowheads="1" noChangeShapeType="1" noTextEdit="1"/>
          </p:cNvSpPr>
          <p:nvPr/>
        </p:nvSpPr>
        <p:spPr bwMode="auto">
          <a:xfrm>
            <a:off x="4686300" y="533400"/>
            <a:ext cx="3649663" cy="557213"/>
          </a:xfrm>
          <a:prstGeom prst="rect">
            <a:avLst/>
          </a:prstGeom>
        </p:spPr>
        <p:txBody>
          <a:bodyPr wrap="none" fromWordArt="1">
            <a:prstTxWarp prst="textPlain">
              <a:avLst>
                <a:gd name="adj" fmla="val 50000"/>
              </a:avLst>
            </a:prstTxWarp>
          </a:bodyPr>
          <a:lstStyle/>
          <a:p>
            <a:pPr algn="ctr">
              <a:defRPr/>
            </a:pPr>
            <a:r>
              <a:rPr lang="en-US"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St. John </a:t>
            </a:r>
            <a:r>
              <a:rPr lang="en-US" sz="3600" b="1" kern="10" dirty="0" err="1">
                <a:solidFill>
                  <a:srgbClr val="FFFFFF"/>
                </a:solidFill>
                <a:latin typeface="Calibri Light" panose="020F0302020204030204" pitchFamily="34" charset="0"/>
                <a:ea typeface="Tahoma" panose="020B0604030504040204" pitchFamily="34" charset="0"/>
                <a:cs typeface="Calibri Light" panose="020F0302020204030204" pitchFamily="34" charset="0"/>
              </a:rPr>
              <a:t>Vianney</a:t>
            </a:r>
            <a:endPar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a:p>
            <a:pPr algn="ctr">
              <a:defRPr/>
            </a:pP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Catholic Primary School</a:t>
            </a:r>
            <a:endParaRPr lang="en-GB"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p:txBody>
      </p:sp>
      <p:sp>
        <p:nvSpPr>
          <p:cNvPr id="21510" name="Rectangle 6">
            <a:extLst>
              <a:ext uri="{FF2B5EF4-FFF2-40B4-BE49-F238E27FC236}">
                <a16:creationId xmlns:a16="http://schemas.microsoft.com/office/drawing/2014/main" id="{475BD0CE-2520-4AFF-B3A3-0D84C54D3B66}"/>
              </a:ext>
            </a:extLst>
          </p:cNvPr>
          <p:cNvSpPr>
            <a:spLocks noChangeArrowheads="1"/>
          </p:cNvSpPr>
          <p:nvPr/>
        </p:nvSpPr>
        <p:spPr bwMode="auto">
          <a:xfrm>
            <a:off x="548641" y="1519508"/>
            <a:ext cx="7934178" cy="4678204"/>
          </a:xfrm>
          <a:prstGeom prst="rect">
            <a:avLst/>
          </a:prstGeom>
          <a:noFill/>
          <a:ln>
            <a:noFill/>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GB" altLang="en-US" sz="2800" b="1" u="sng" dirty="0">
                <a:solidFill>
                  <a:schemeClr val="bg1"/>
                </a:solidFill>
                <a:latin typeface="SassoonPrimaryInfant" pitchFamily="2" charset="0"/>
                <a:cs typeface="Calibri Light" panose="020F0302020204030204" pitchFamily="34" charset="0"/>
              </a:rPr>
              <a:t>How to help your child with Reading in KS1</a:t>
            </a:r>
          </a:p>
          <a:p>
            <a:pPr algn="ctr" eaLnBrk="1" hangingPunct="1">
              <a:defRPr/>
            </a:pPr>
            <a:endParaRPr lang="en-GB" altLang="en-US" sz="1600" b="1" u="sng" dirty="0">
              <a:solidFill>
                <a:schemeClr val="bg1"/>
              </a:solidFill>
              <a:latin typeface="SassoonPrimaryInfant" pitchFamily="2" charset="0"/>
              <a:cs typeface="Calibri Light" panose="020F0302020204030204" pitchFamily="34" charset="0"/>
            </a:endParaRPr>
          </a:p>
          <a:p>
            <a:pPr indent="-342900" algn="just" eaLnBrk="1" hangingPunct="1">
              <a:buFont typeface="Arial" charset="0"/>
              <a:buChar char="•"/>
              <a:defRPr/>
            </a:pPr>
            <a:r>
              <a:rPr lang="en-GB" sz="2000" dirty="0">
                <a:solidFill>
                  <a:schemeClr val="bg1"/>
                </a:solidFill>
                <a:latin typeface="SassoonPrimaryInfant" pitchFamily="2" charset="0"/>
                <a:cs typeface="Calibri Light" panose="020F0302020204030204" pitchFamily="34" charset="0"/>
              </a:rPr>
              <a:t>By encouraging a variety of strategies to decode words e.g. using the sounds of letters.</a:t>
            </a:r>
          </a:p>
          <a:p>
            <a:pPr indent="-342900" algn="just" eaLnBrk="1" hangingPunct="1">
              <a:buFont typeface="Arial" charset="0"/>
              <a:buNone/>
              <a:defRPr/>
            </a:pPr>
            <a:endParaRPr lang="en-GB" sz="1600" dirty="0">
              <a:solidFill>
                <a:schemeClr val="bg1"/>
              </a:solidFill>
              <a:latin typeface="SassoonPrimaryInfant" pitchFamily="2" charset="0"/>
              <a:cs typeface="Calibri Light" panose="020F0302020204030204" pitchFamily="34" charset="0"/>
            </a:endParaRPr>
          </a:p>
          <a:p>
            <a:pPr indent="-342900" algn="just" eaLnBrk="1" hangingPunct="1">
              <a:buFont typeface="Arial" charset="0"/>
              <a:buChar char="•"/>
              <a:defRPr/>
            </a:pPr>
            <a:r>
              <a:rPr lang="en-GB" sz="2000" dirty="0">
                <a:solidFill>
                  <a:schemeClr val="bg1"/>
                </a:solidFill>
                <a:latin typeface="SassoonPrimaryInfant" pitchFamily="2" charset="0"/>
                <a:cs typeface="Calibri Light" panose="020F0302020204030204" pitchFamily="34" charset="0"/>
              </a:rPr>
              <a:t>By asking your child about what has happened in the story so far.</a:t>
            </a:r>
          </a:p>
          <a:p>
            <a:pPr indent="-342900" algn="just" eaLnBrk="1" hangingPunct="1">
              <a:buFont typeface="Arial" charset="0"/>
              <a:buNone/>
              <a:defRPr/>
            </a:pPr>
            <a:endParaRPr lang="en-GB" sz="1600" dirty="0">
              <a:solidFill>
                <a:schemeClr val="bg1"/>
              </a:solidFill>
              <a:latin typeface="SassoonPrimaryInfant" pitchFamily="2" charset="0"/>
              <a:cs typeface="Calibri Light" panose="020F0302020204030204" pitchFamily="34" charset="0"/>
            </a:endParaRPr>
          </a:p>
          <a:p>
            <a:pPr indent="-342900" algn="just" eaLnBrk="1" hangingPunct="1">
              <a:buFont typeface="Arial" charset="0"/>
              <a:buChar char="•"/>
              <a:defRPr/>
            </a:pPr>
            <a:r>
              <a:rPr lang="en-GB" sz="2000" dirty="0">
                <a:solidFill>
                  <a:schemeClr val="bg1"/>
                </a:solidFill>
                <a:latin typeface="SassoonPrimaryInfant" pitchFamily="2" charset="0"/>
                <a:cs typeface="Calibri Light" panose="020F0302020204030204" pitchFamily="34" charset="0"/>
              </a:rPr>
              <a:t>By asking them to make predictions about what will happen.</a:t>
            </a:r>
          </a:p>
          <a:p>
            <a:pPr indent="-342900" algn="just" eaLnBrk="1" hangingPunct="1">
              <a:buFont typeface="Arial" charset="0"/>
              <a:buChar char="•"/>
              <a:defRPr/>
            </a:pPr>
            <a:endParaRPr lang="en-GB" sz="1600" dirty="0">
              <a:solidFill>
                <a:schemeClr val="bg1"/>
              </a:solidFill>
              <a:latin typeface="SassoonPrimaryInfant" pitchFamily="2" charset="0"/>
              <a:cs typeface="Calibri Light" panose="020F0302020204030204" pitchFamily="34" charset="0"/>
            </a:endParaRPr>
          </a:p>
          <a:p>
            <a:pPr indent="-342900" algn="just" eaLnBrk="1" hangingPunct="1">
              <a:buFont typeface="Arial" charset="0"/>
              <a:buChar char="•"/>
              <a:defRPr/>
            </a:pPr>
            <a:r>
              <a:rPr lang="en-GB" sz="2000" dirty="0">
                <a:solidFill>
                  <a:schemeClr val="bg1"/>
                </a:solidFill>
                <a:latin typeface="SassoonPrimaryInfant" pitchFamily="2" charset="0"/>
                <a:cs typeface="Calibri Light" panose="020F0302020204030204" pitchFamily="34" charset="0"/>
              </a:rPr>
              <a:t>By reading a variety of texts of different genres and authors.</a:t>
            </a:r>
          </a:p>
          <a:p>
            <a:pPr indent="-342900" algn="just" eaLnBrk="1" hangingPunct="1">
              <a:buFont typeface="Arial" charset="0"/>
              <a:buNone/>
              <a:defRPr/>
            </a:pPr>
            <a:endParaRPr lang="en-GB" sz="1600" dirty="0">
              <a:solidFill>
                <a:schemeClr val="bg1"/>
              </a:solidFill>
              <a:latin typeface="SassoonPrimaryInfant" pitchFamily="2" charset="0"/>
              <a:cs typeface="Calibri Light" panose="020F0302020204030204" pitchFamily="34" charset="0"/>
            </a:endParaRPr>
          </a:p>
          <a:p>
            <a:pPr indent="-342900" algn="just" eaLnBrk="1" hangingPunct="1">
              <a:buFont typeface="Arial" charset="0"/>
              <a:buChar char="•"/>
              <a:defRPr/>
            </a:pPr>
            <a:r>
              <a:rPr lang="en-GB" sz="2000" dirty="0">
                <a:solidFill>
                  <a:schemeClr val="bg1"/>
                </a:solidFill>
                <a:latin typeface="SassoonPrimaryInfant" pitchFamily="2" charset="0"/>
                <a:cs typeface="Calibri Light" panose="020F0302020204030204" pitchFamily="34" charset="0"/>
              </a:rPr>
              <a:t>By discussing the text: I wonder…? Why…? What…? How…? Who…?</a:t>
            </a:r>
            <a:r>
              <a:rPr lang="en-GB" sz="2000" i="1" dirty="0">
                <a:solidFill>
                  <a:schemeClr val="bg1"/>
                </a:solidFill>
                <a:latin typeface="SassoonPrimaryInfant" pitchFamily="2" charset="0"/>
                <a:cs typeface="Calibri Light" panose="020F0302020204030204" pitchFamily="34" charset="0"/>
              </a:rPr>
              <a:t> </a:t>
            </a:r>
          </a:p>
          <a:p>
            <a:pPr indent="-342900" algn="just" eaLnBrk="1" hangingPunct="1">
              <a:buFont typeface="Arial" charset="0"/>
              <a:buChar char="•"/>
              <a:defRPr/>
            </a:pPr>
            <a:endParaRPr lang="en-GB" sz="1000" i="1" dirty="0">
              <a:solidFill>
                <a:schemeClr val="bg1"/>
              </a:solidFill>
              <a:latin typeface="SassoonPrimaryInfant" pitchFamily="2" charset="0"/>
              <a:cs typeface="Calibri Light" panose="020F0302020204030204" pitchFamily="34" charset="0"/>
            </a:endParaRPr>
          </a:p>
          <a:p>
            <a:pPr algn="just" eaLnBrk="1" hangingPunct="1">
              <a:defRPr/>
            </a:pPr>
            <a:r>
              <a:rPr lang="en-GB" sz="2000" i="1" dirty="0">
                <a:solidFill>
                  <a:schemeClr val="bg1"/>
                </a:solidFill>
                <a:latin typeface="SassoonPrimaryInfant" pitchFamily="2" charset="0"/>
                <a:cs typeface="Calibri Light" panose="020F0302020204030204" pitchFamily="34" charset="0"/>
              </a:rPr>
              <a:t>Even when the children become free readers, they still need to read aloud to an adult regularly </a:t>
            </a:r>
            <a:r>
              <a:rPr lang="en-GB" sz="2000" b="1" i="1" u="sng" dirty="0">
                <a:solidFill>
                  <a:schemeClr val="bg1"/>
                </a:solidFill>
                <a:latin typeface="SassoonPrimaryInfant" pitchFamily="2" charset="0"/>
                <a:cs typeface="Calibri Light" panose="020F0302020204030204" pitchFamily="34" charset="0"/>
              </a:rPr>
              <a:t>and</a:t>
            </a:r>
            <a:r>
              <a:rPr lang="en-GB" sz="2000" i="1" u="sng" dirty="0">
                <a:solidFill>
                  <a:schemeClr val="bg1"/>
                </a:solidFill>
                <a:latin typeface="SassoonPrimaryInfant" pitchFamily="2" charset="0"/>
                <a:cs typeface="Calibri Light" panose="020F0302020204030204" pitchFamily="34" charset="0"/>
              </a:rPr>
              <a:t> </a:t>
            </a:r>
            <a:r>
              <a:rPr lang="en-GB" sz="2000" i="1" dirty="0">
                <a:solidFill>
                  <a:schemeClr val="bg1"/>
                </a:solidFill>
                <a:latin typeface="SassoonPrimaryInfant" pitchFamily="2" charset="0"/>
                <a:cs typeface="Calibri Light" panose="020F0302020204030204" pitchFamily="34" charset="0"/>
              </a:rPr>
              <a:t>to hear adults reading aloud to them.</a:t>
            </a:r>
          </a:p>
          <a:p>
            <a:pPr indent="-342900" eaLnBrk="1" hangingPunct="1">
              <a:lnSpc>
                <a:spcPct val="90000"/>
              </a:lnSpc>
              <a:buFont typeface="Arial" charset="0"/>
              <a:buChar char="•"/>
              <a:defRPr/>
            </a:pPr>
            <a:endParaRPr lang="en-GB" sz="2000" dirty="0">
              <a:solidFill>
                <a:schemeClr val="bg1"/>
              </a:solidFill>
              <a:latin typeface="Comic Sans MS" panose="030F0702030302020204" pitchFamily="66" charset="0"/>
            </a:endParaRPr>
          </a:p>
        </p:txBody>
      </p:sp>
      <p:sp>
        <p:nvSpPr>
          <p:cNvPr id="35848" name="Rectangle 10">
            <a:extLst>
              <a:ext uri="{FF2B5EF4-FFF2-40B4-BE49-F238E27FC236}">
                <a16:creationId xmlns:a16="http://schemas.microsoft.com/office/drawing/2014/main" id="{C878D5FC-2E37-4277-9756-BF642C0C44A6}"/>
              </a:ext>
            </a:extLst>
          </p:cNvPr>
          <p:cNvSpPr>
            <a:spLocks noChangeArrowheads="1"/>
          </p:cNvSpPr>
          <p:nvPr/>
        </p:nvSpPr>
        <p:spPr bwMode="auto">
          <a:xfrm>
            <a:off x="2312988" y="234950"/>
            <a:ext cx="36385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Calibri Light" panose="020F0302020204030204" pitchFamily="34" charset="0"/>
                <a:cs typeface="Calibri Light" panose="020F0302020204030204" pitchFamily="34" charset="0"/>
              </a:rPr>
              <a:t>Roman Catholic Diocese of Hexham and Newcastle</a:t>
            </a:r>
            <a:endParaRPr lang="en-US" altLang="en-US" sz="1400">
              <a:solidFill>
                <a:schemeClr val="tx2"/>
              </a:solidFill>
              <a:latin typeface="Calibri Light" panose="020F0302020204030204" pitchFamily="34" charset="0"/>
              <a:cs typeface="Calibri Light" panose="020F0302020204030204" pitchFamily="34" charset="0"/>
            </a:endParaRPr>
          </a:p>
          <a:p>
            <a:pPr algn="ctr">
              <a:spcBef>
                <a:spcPct val="0"/>
              </a:spcBef>
              <a:buClrTx/>
              <a:buSzTx/>
              <a:buFontTx/>
              <a:buNone/>
            </a:pPr>
            <a:r>
              <a:rPr lang="en-GB" altLang="en-US" sz="1800"/>
              <a:t> </a:t>
            </a:r>
          </a:p>
        </p:txBody>
      </p:sp>
      <p:pic>
        <p:nvPicPr>
          <p:cNvPr id="9" name="Picture 4">
            <a:extLst>
              <a:ext uri="{FF2B5EF4-FFF2-40B4-BE49-F238E27FC236}">
                <a16:creationId xmlns:a16="http://schemas.microsoft.com/office/drawing/2014/main" id="{B44659B7-9F94-49D0-AB2D-53EE643E73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49" y="288499"/>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a:extLst>
              <a:ext uri="{FF2B5EF4-FFF2-40B4-BE49-F238E27FC236}">
                <a16:creationId xmlns:a16="http://schemas.microsoft.com/office/drawing/2014/main" id="{C575F53D-A22D-4F77-9B74-3CD38B460D4C}"/>
              </a:ext>
            </a:extLst>
          </p:cNvPr>
          <p:cNvSpPr>
            <a:spLocks noChangeArrowheads="1"/>
          </p:cNvSpPr>
          <p:nvPr/>
        </p:nvSpPr>
        <p:spPr bwMode="auto">
          <a:xfrm>
            <a:off x="534572" y="1458913"/>
            <a:ext cx="7956965" cy="4632398"/>
          </a:xfrm>
          <a:prstGeom prst="roundRect">
            <a:avLst>
              <a:gd name="adj" fmla="val 16667"/>
            </a:avLst>
          </a:prstGeom>
          <a:solidFill>
            <a:schemeClr val="folHlink"/>
          </a:solidFill>
          <a:ln w="9525">
            <a:solidFill>
              <a:schemeClr val="folHlink"/>
            </a:solidFill>
            <a:round/>
            <a:headEnd/>
            <a:tailEnd/>
          </a:ln>
        </p:spPr>
        <p:txBody>
          <a:bodyPr wrap="none" anchor="ctr"/>
          <a:lstStyle>
            <a:lvl1pPr marL="342900" indent="-342900">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eaLnBrk="1" hangingPunct="1"/>
            <a:endParaRPr lang="en-US" altLang="en-US" sz="2000">
              <a:solidFill>
                <a:schemeClr val="bg1"/>
              </a:solidFill>
              <a:latin typeface="Comic Sans MS" panose="030F0702030302020204" pitchFamily="66" charset="0"/>
            </a:endParaRPr>
          </a:p>
        </p:txBody>
      </p:sp>
      <p:sp>
        <p:nvSpPr>
          <p:cNvPr id="23557" name="WordArt 5">
            <a:extLst>
              <a:ext uri="{FF2B5EF4-FFF2-40B4-BE49-F238E27FC236}">
                <a16:creationId xmlns:a16="http://schemas.microsoft.com/office/drawing/2014/main" id="{F4C9F787-F9E6-42EF-BB4A-6834DFD733B1}"/>
              </a:ext>
            </a:extLst>
          </p:cNvPr>
          <p:cNvSpPr>
            <a:spLocks noChangeArrowheads="1" noChangeShapeType="1" noTextEdit="1"/>
          </p:cNvSpPr>
          <p:nvPr/>
        </p:nvSpPr>
        <p:spPr bwMode="auto">
          <a:xfrm>
            <a:off x="4686300" y="533400"/>
            <a:ext cx="3649663" cy="557213"/>
          </a:xfrm>
          <a:prstGeom prst="rect">
            <a:avLst/>
          </a:prstGeom>
        </p:spPr>
        <p:txBody>
          <a:bodyPr wrap="none" fromWordArt="1">
            <a:prstTxWarp prst="textPlain">
              <a:avLst>
                <a:gd name="adj" fmla="val 50000"/>
              </a:avLst>
            </a:prstTxWarp>
          </a:bodyPr>
          <a:lstStyle/>
          <a:p>
            <a:pPr algn="ctr">
              <a:defRPr/>
            </a:pPr>
            <a:r>
              <a:rPr lang="en-US"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St. John </a:t>
            </a:r>
            <a:r>
              <a:rPr lang="en-US" sz="3600" b="1" kern="10" dirty="0" err="1">
                <a:solidFill>
                  <a:srgbClr val="FFFFFF"/>
                </a:solidFill>
                <a:latin typeface="Calibri Light" panose="020F0302020204030204" pitchFamily="34" charset="0"/>
                <a:ea typeface="Tahoma" panose="020B0604030504040204" pitchFamily="34" charset="0"/>
                <a:cs typeface="Calibri Light" panose="020F0302020204030204" pitchFamily="34" charset="0"/>
              </a:rPr>
              <a:t>Vianney</a:t>
            </a:r>
            <a:endPar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a:p>
            <a:pPr algn="ctr">
              <a:defRPr/>
            </a:pP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Catholic Primary School</a:t>
            </a:r>
            <a:endParaRPr lang="en-GB"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p:txBody>
      </p:sp>
      <p:sp>
        <p:nvSpPr>
          <p:cNvPr id="25606" name="Rectangle 6">
            <a:extLst>
              <a:ext uri="{FF2B5EF4-FFF2-40B4-BE49-F238E27FC236}">
                <a16:creationId xmlns:a16="http://schemas.microsoft.com/office/drawing/2014/main" id="{7C50CF25-7273-4A6D-B07E-BF2AC2CEA433}"/>
              </a:ext>
            </a:extLst>
          </p:cNvPr>
          <p:cNvSpPr>
            <a:spLocks noChangeArrowheads="1"/>
          </p:cNvSpPr>
          <p:nvPr/>
        </p:nvSpPr>
        <p:spPr bwMode="auto">
          <a:xfrm>
            <a:off x="652463" y="1514475"/>
            <a:ext cx="7748587" cy="4339650"/>
          </a:xfrm>
          <a:prstGeom prst="rect">
            <a:avLst/>
          </a:prstGeom>
          <a:noFill/>
          <a:ln>
            <a:noFill/>
          </a:ln>
          <a:effec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eaLnBrk="1" hangingPunct="1">
              <a:buFont typeface="Wingdings" panose="05000000000000000000" pitchFamily="2" charset="2"/>
              <a:buNone/>
              <a:defRPr/>
            </a:pPr>
            <a:r>
              <a:rPr lang="en-GB" altLang="en-US" sz="2800" b="1" u="sng" dirty="0">
                <a:solidFill>
                  <a:schemeClr val="bg1"/>
                </a:solidFill>
                <a:latin typeface="SassoonPrimaryInfant" pitchFamily="2" charset="0"/>
                <a:cs typeface="Calibri Light" panose="020F0302020204030204" pitchFamily="34" charset="0"/>
              </a:rPr>
              <a:t>Writing: Year One children are taught to:</a:t>
            </a:r>
          </a:p>
          <a:p>
            <a:pPr marL="342900" indent="-342900" eaLnBrk="1" hangingPunct="1">
              <a:defRPr/>
            </a:pPr>
            <a:endParaRPr lang="en-GB" altLang="en-US" sz="2000" dirty="0">
              <a:solidFill>
                <a:schemeClr val="bg1"/>
              </a:solidFill>
              <a:latin typeface="SassoonPrimaryInfant" pitchFamily="2" charset="0"/>
              <a:cs typeface="Calibri Light" panose="020F0302020204030204" pitchFamily="34" charset="0"/>
            </a:endParaRPr>
          </a:p>
          <a:p>
            <a:pPr marL="342900" indent="-342900" eaLnBrk="1" hangingPunct="1">
              <a:buClr>
                <a:schemeClr val="bg1"/>
              </a:buClr>
              <a:buFont typeface="Arial" panose="020B0604020202020204" pitchFamily="34" charset="0"/>
              <a:buChar char="•"/>
              <a:defRPr/>
            </a:pPr>
            <a:r>
              <a:rPr lang="en-GB" altLang="en-US" sz="2000" dirty="0">
                <a:solidFill>
                  <a:schemeClr val="bg1"/>
                </a:solidFill>
                <a:latin typeface="SassoonPrimaryInfant" pitchFamily="2" charset="0"/>
                <a:cs typeface="Calibri Light" panose="020F0302020204030204" pitchFamily="34" charset="0"/>
              </a:rPr>
              <a:t>Use phonic skills and knowledge to spell words</a:t>
            </a:r>
          </a:p>
          <a:p>
            <a:pPr marL="342900" indent="-342900" eaLnBrk="1" hangingPunct="1">
              <a:buClr>
                <a:schemeClr val="bg1"/>
              </a:buClr>
              <a:buFont typeface="Arial" panose="020B0604020202020204" pitchFamily="34" charset="0"/>
              <a:buChar char="•"/>
              <a:defRPr/>
            </a:pPr>
            <a:r>
              <a:rPr lang="en-GB" altLang="en-US" sz="2000" dirty="0">
                <a:solidFill>
                  <a:schemeClr val="bg1"/>
                </a:solidFill>
                <a:latin typeface="SassoonPrimaryInfant" pitchFamily="2" charset="0"/>
                <a:cs typeface="Calibri Light" panose="020F0302020204030204" pitchFamily="34" charset="0"/>
              </a:rPr>
              <a:t>Spell common exception words </a:t>
            </a:r>
          </a:p>
          <a:p>
            <a:pPr marL="342900" indent="-342900" eaLnBrk="1" hangingPunct="1">
              <a:buClr>
                <a:schemeClr val="bg1"/>
              </a:buClr>
              <a:buFont typeface="Arial" panose="020B0604020202020204" pitchFamily="34" charset="0"/>
              <a:buChar char="•"/>
              <a:defRPr/>
            </a:pPr>
            <a:r>
              <a:rPr lang="en-GB" altLang="en-US" sz="2000" dirty="0">
                <a:solidFill>
                  <a:schemeClr val="bg1"/>
                </a:solidFill>
                <a:latin typeface="SassoonPrimaryInfant" pitchFamily="2" charset="0"/>
                <a:cs typeface="Calibri Light" panose="020F0302020204030204" pitchFamily="34" charset="0"/>
              </a:rPr>
              <a:t>Write from memory simple sentences dictated by the teacher</a:t>
            </a:r>
          </a:p>
          <a:p>
            <a:pPr marL="342900" indent="-342900" eaLnBrk="1" hangingPunct="1">
              <a:buClr>
                <a:schemeClr val="bg1"/>
              </a:buClr>
              <a:buFont typeface="Arial" panose="020B0604020202020204" pitchFamily="34" charset="0"/>
              <a:buChar char="•"/>
              <a:defRPr/>
            </a:pPr>
            <a:r>
              <a:rPr lang="en-GB" altLang="en-US" sz="2000" dirty="0">
                <a:solidFill>
                  <a:schemeClr val="bg1"/>
                </a:solidFill>
                <a:latin typeface="SassoonPrimaryInfant" pitchFamily="2" charset="0"/>
                <a:cs typeface="Calibri Light" panose="020F0302020204030204" pitchFamily="34" charset="0"/>
              </a:rPr>
              <a:t>Sit correctly at a table, holding a pencil comfortably and correctly</a:t>
            </a:r>
          </a:p>
          <a:p>
            <a:pPr marL="342900" indent="-342900" eaLnBrk="1" hangingPunct="1">
              <a:buClr>
                <a:schemeClr val="bg1"/>
              </a:buClr>
              <a:buFont typeface="Arial" panose="020B0604020202020204" pitchFamily="34" charset="0"/>
              <a:buChar char="•"/>
              <a:defRPr/>
            </a:pPr>
            <a:r>
              <a:rPr lang="en-GB" altLang="en-US" sz="2000" dirty="0">
                <a:solidFill>
                  <a:schemeClr val="bg1"/>
                </a:solidFill>
                <a:latin typeface="SassoonPrimaryInfant" pitchFamily="2" charset="0"/>
                <a:cs typeface="Calibri Light" panose="020F0302020204030204" pitchFamily="34" charset="0"/>
              </a:rPr>
              <a:t>Form lower case and capital letters using the correct letter formation</a:t>
            </a:r>
          </a:p>
          <a:p>
            <a:pPr marL="342900" indent="-342900" eaLnBrk="1" hangingPunct="1">
              <a:buClr>
                <a:schemeClr val="bg1"/>
              </a:buClr>
              <a:buFont typeface="Arial" panose="020B0604020202020204" pitchFamily="34" charset="0"/>
              <a:buChar char="•"/>
              <a:defRPr/>
            </a:pPr>
            <a:r>
              <a:rPr lang="en-GB" altLang="en-US" sz="2000" dirty="0">
                <a:solidFill>
                  <a:schemeClr val="bg1"/>
                </a:solidFill>
                <a:latin typeface="SassoonPrimaryInfant" pitchFamily="2" charset="0"/>
                <a:cs typeface="Calibri Light" panose="020F0302020204030204" pitchFamily="34" charset="0"/>
              </a:rPr>
              <a:t>Compose a sentence orally before writing it </a:t>
            </a:r>
          </a:p>
          <a:p>
            <a:pPr marL="342900" indent="-342900" eaLnBrk="1" hangingPunct="1">
              <a:buClr>
                <a:schemeClr val="bg1"/>
              </a:buClr>
              <a:buFont typeface="Arial" panose="020B0604020202020204" pitchFamily="34" charset="0"/>
              <a:buChar char="•"/>
              <a:defRPr/>
            </a:pPr>
            <a:r>
              <a:rPr lang="en-GB" altLang="en-US" sz="2000" dirty="0">
                <a:solidFill>
                  <a:schemeClr val="bg1"/>
                </a:solidFill>
                <a:latin typeface="SassoonPrimaryInfant" pitchFamily="2" charset="0"/>
                <a:cs typeface="Calibri Light" panose="020F0302020204030204" pitchFamily="34" charset="0"/>
              </a:rPr>
              <a:t>Sequence sentences to form short narratives</a:t>
            </a:r>
          </a:p>
          <a:p>
            <a:pPr marL="342900" indent="-342900" eaLnBrk="1" hangingPunct="1">
              <a:buClr>
                <a:schemeClr val="bg1"/>
              </a:buClr>
              <a:buFont typeface="Arial" panose="020B0604020202020204" pitchFamily="34" charset="0"/>
              <a:buChar char="•"/>
              <a:defRPr/>
            </a:pPr>
            <a:r>
              <a:rPr lang="en-GB" altLang="en-US" sz="2000" dirty="0">
                <a:solidFill>
                  <a:schemeClr val="bg1"/>
                </a:solidFill>
                <a:latin typeface="SassoonPrimaryInfant" pitchFamily="2" charset="0"/>
                <a:cs typeface="Calibri Light" panose="020F0302020204030204" pitchFamily="34" charset="0"/>
              </a:rPr>
              <a:t>Read aloud what they have read to check it makes sense</a:t>
            </a:r>
            <a:endParaRPr lang="en-GB" altLang="en-US" sz="2000" b="1" dirty="0">
              <a:solidFill>
                <a:schemeClr val="bg1"/>
              </a:solidFill>
              <a:latin typeface="Calibri Light" panose="020F0302020204030204" pitchFamily="34" charset="0"/>
              <a:cs typeface="Calibri Light" panose="020F0302020204030204" pitchFamily="34" charset="0"/>
            </a:endParaRPr>
          </a:p>
          <a:p>
            <a:pPr marL="342900" indent="-342900" eaLnBrk="1" hangingPunct="1">
              <a:defRPr/>
            </a:pPr>
            <a:endParaRPr lang="en-GB" altLang="en-US" sz="2000" b="1" dirty="0">
              <a:solidFill>
                <a:schemeClr val="bg1"/>
              </a:solidFill>
              <a:latin typeface="Calibri Light" panose="020F0302020204030204" pitchFamily="34" charset="0"/>
              <a:cs typeface="Calibri Light" panose="020F0302020204030204" pitchFamily="34" charset="0"/>
            </a:endParaRPr>
          </a:p>
          <a:p>
            <a:pPr>
              <a:spcBef>
                <a:spcPct val="0"/>
              </a:spcBef>
              <a:buClrTx/>
              <a:buSzTx/>
              <a:buFontTx/>
              <a:buNone/>
              <a:defRPr/>
            </a:pPr>
            <a:endParaRPr lang="en-GB" altLang="en-US" sz="800" dirty="0">
              <a:solidFill>
                <a:schemeClr val="bg1"/>
              </a:solidFill>
              <a:latin typeface="Calibri Light" panose="020F0302020204030204" pitchFamily="34" charset="0"/>
              <a:cs typeface="Calibri Light" panose="020F0302020204030204" pitchFamily="34" charset="0"/>
            </a:endParaRPr>
          </a:p>
        </p:txBody>
      </p:sp>
      <p:sp>
        <p:nvSpPr>
          <p:cNvPr id="27656" name="Rectangle 12">
            <a:extLst>
              <a:ext uri="{FF2B5EF4-FFF2-40B4-BE49-F238E27FC236}">
                <a16:creationId xmlns:a16="http://schemas.microsoft.com/office/drawing/2014/main" id="{AD157B03-9007-4093-BBDF-F0DC0A5285FD}"/>
              </a:ext>
            </a:extLst>
          </p:cNvPr>
          <p:cNvSpPr>
            <a:spLocks noChangeArrowheads="1"/>
          </p:cNvSpPr>
          <p:nvPr/>
        </p:nvSpPr>
        <p:spPr bwMode="auto">
          <a:xfrm>
            <a:off x="2312988" y="234950"/>
            <a:ext cx="36385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Calibri Light" panose="020F0302020204030204" pitchFamily="34" charset="0"/>
                <a:cs typeface="Calibri Light" panose="020F0302020204030204" pitchFamily="34" charset="0"/>
              </a:rPr>
              <a:t>Roman Catholic Diocese of Hexham and Newcastle</a:t>
            </a:r>
            <a:endParaRPr lang="en-US" altLang="en-US" sz="1400">
              <a:solidFill>
                <a:schemeClr val="tx2"/>
              </a:solidFill>
              <a:latin typeface="Calibri Light" panose="020F0302020204030204" pitchFamily="34" charset="0"/>
              <a:cs typeface="Calibri Light" panose="020F0302020204030204" pitchFamily="34" charset="0"/>
            </a:endParaRPr>
          </a:p>
          <a:p>
            <a:pPr algn="ctr">
              <a:spcBef>
                <a:spcPct val="0"/>
              </a:spcBef>
              <a:buClrTx/>
              <a:buSzTx/>
              <a:buFontTx/>
              <a:buNone/>
            </a:pPr>
            <a:r>
              <a:rPr lang="en-GB" altLang="en-US" sz="1800"/>
              <a:t> </a:t>
            </a:r>
          </a:p>
        </p:txBody>
      </p:sp>
      <p:pic>
        <p:nvPicPr>
          <p:cNvPr id="9" name="Picture 4">
            <a:extLst>
              <a:ext uri="{FF2B5EF4-FFF2-40B4-BE49-F238E27FC236}">
                <a16:creationId xmlns:a16="http://schemas.microsoft.com/office/drawing/2014/main" id="{9814A42F-0F9F-47F2-BABE-12B712C247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49" y="288499"/>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Radial</Template>
  <TotalTime>4289</TotalTime>
  <Words>2101</Words>
  <Application>Microsoft Office PowerPoint</Application>
  <PresentationFormat>On-screen Show (4:3)</PresentationFormat>
  <Paragraphs>267</Paragraphs>
  <Slides>17</Slides>
  <Notes>17</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17</vt:i4>
      </vt:variant>
    </vt:vector>
  </HeadingPairs>
  <TitlesOfParts>
    <vt:vector size="30" baseType="lpstr">
      <vt:lpstr>Arial</vt:lpstr>
      <vt:lpstr>Arial Black</vt:lpstr>
      <vt:lpstr>Calibri Light</vt:lpstr>
      <vt:lpstr>Comic Sans MS</vt:lpstr>
      <vt:lpstr>SassoonPrimaryInfant</vt:lpstr>
      <vt:lpstr>Tahoma</vt:lpstr>
      <vt:lpstr>Times New Roman</vt:lpstr>
      <vt:lpstr>Trebuchet MS</vt:lpstr>
      <vt:lpstr>Wingdings</vt:lpstr>
      <vt:lpstr>Radial</vt:lpstr>
      <vt:lpstr>1_Radial</vt:lpstr>
      <vt:lpstr>2_Radial</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City of Newcastle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ara</dc:creator>
  <cp:lastModifiedBy>Claire Meldrum</cp:lastModifiedBy>
  <cp:revision>161</cp:revision>
  <cp:lastPrinted>2023-09-19T09:14:53Z</cp:lastPrinted>
  <dcterms:created xsi:type="dcterms:W3CDTF">2006-03-08T08:23:00Z</dcterms:created>
  <dcterms:modified xsi:type="dcterms:W3CDTF">2023-10-17T14:16:02Z</dcterms:modified>
</cp:coreProperties>
</file>