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6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5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5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4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7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5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564-C9DB-4753-8BD2-007B0AEEEA98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ad.safety@newcastle.gov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Safer Routes </a:t>
            </a:r>
            <a:br>
              <a:rPr lang="en-GB" dirty="0" smtClean="0"/>
            </a:br>
            <a:r>
              <a:rPr lang="en-GB" dirty="0" smtClean="0"/>
              <a:t>Information Pack.</a:t>
            </a:r>
            <a:br>
              <a:rPr lang="en-GB" dirty="0" smtClean="0"/>
            </a:br>
            <a:r>
              <a:rPr lang="en-GB" sz="1400" dirty="0" smtClean="0"/>
              <a:t>Item 3</a:t>
            </a:r>
            <a:endParaRPr lang="en-GB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Information for teachers, pupils, parents and carers.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9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Footbridge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70" y="939114"/>
            <a:ext cx="8765059" cy="5843373"/>
          </a:xfrm>
        </p:spPr>
      </p:pic>
    </p:spTree>
    <p:extLst>
      <p:ext uri="{BB962C8B-B14F-4D97-AF65-F5344CB8AC3E}">
        <p14:creationId xmlns:p14="http://schemas.microsoft.com/office/powerpoint/2010/main" val="94939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Traffic Island/Pedestrian Refuge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03" y="939114"/>
            <a:ext cx="8707393" cy="5804928"/>
          </a:xfrm>
        </p:spPr>
      </p:pic>
    </p:spTree>
    <p:extLst>
      <p:ext uri="{BB962C8B-B14F-4D97-AF65-F5344CB8AC3E}">
        <p14:creationId xmlns:p14="http://schemas.microsoft.com/office/powerpoint/2010/main" val="75863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Puffin Crossing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27" y="939114"/>
            <a:ext cx="8740346" cy="5826897"/>
          </a:xfrm>
        </p:spPr>
      </p:pic>
    </p:spTree>
    <p:extLst>
      <p:ext uri="{BB962C8B-B14F-4D97-AF65-F5344CB8AC3E}">
        <p14:creationId xmlns:p14="http://schemas.microsoft.com/office/powerpoint/2010/main" val="14623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Subway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94" y="939114"/>
            <a:ext cx="8645611" cy="5763741"/>
          </a:xfrm>
        </p:spPr>
      </p:pic>
    </p:spTree>
    <p:extLst>
      <p:ext uri="{BB962C8B-B14F-4D97-AF65-F5344CB8AC3E}">
        <p14:creationId xmlns:p14="http://schemas.microsoft.com/office/powerpoint/2010/main" val="225244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Zebra Crossing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2" y="939114"/>
            <a:ext cx="8781535" cy="5854357"/>
          </a:xfrm>
        </p:spPr>
      </p:pic>
    </p:spTree>
    <p:extLst>
      <p:ext uri="{BB962C8B-B14F-4D97-AF65-F5344CB8AC3E}">
        <p14:creationId xmlns:p14="http://schemas.microsoft.com/office/powerpoint/2010/main" val="270001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159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further advice, training and support, please contact the Road Safety Team at </a:t>
            </a:r>
            <a:r>
              <a:rPr lang="en-GB" dirty="0" smtClean="0">
                <a:hlinkClick r:id="rId2"/>
              </a:rPr>
              <a:t>road.safety@newcastle.gov.uk</a:t>
            </a:r>
            <a:r>
              <a:rPr lang="en-GB" dirty="0" smtClean="0"/>
              <a:t> or 0191 2115961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59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Safer Routes  Information Pack. Item 3</vt:lpstr>
      <vt:lpstr>Footbridge</vt:lpstr>
      <vt:lpstr>Traffic Island/Pedestrian Refuge</vt:lpstr>
      <vt:lpstr>Puffin Crossing</vt:lpstr>
      <vt:lpstr>Subway</vt:lpstr>
      <vt:lpstr>Zebra Crossing</vt:lpstr>
      <vt:lpstr>   For further advice, training and support, please contact the Road Safety Team at road.safety@newcastle.gov.uk or 0191 2115961  </vt:lpstr>
    </vt:vector>
  </TitlesOfParts>
  <Company>Newcastle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Routes Information Pack</dc:title>
  <dc:creator>Ford-Lyddon, Cheryl</dc:creator>
  <cp:lastModifiedBy>Ford-Lyddon, Cheryl</cp:lastModifiedBy>
  <cp:revision>4</cp:revision>
  <dcterms:created xsi:type="dcterms:W3CDTF">2017-07-10T12:24:25Z</dcterms:created>
  <dcterms:modified xsi:type="dcterms:W3CDTF">2017-07-10T12:27:51Z</dcterms:modified>
</cp:coreProperties>
</file>