
<file path=[Content_Types].xml><?xml version="1.0" encoding="utf-8"?>
<Types xmlns="http://schemas.openxmlformats.org/package/2006/content-types">
  <Default Extension="png" ContentType="image/png"/>
  <Default Extension="bin" ContentType="application/vnd.openxmlformats-officedocument.oleObject"/>
  <Default Extension="tmp" ContentType="image/pn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3" r:id="rId4"/>
    <p:sldMasterId id="2147483825" r:id="rId5"/>
    <p:sldMasterId id="2147484551" r:id="rId6"/>
  </p:sldMasterIdLst>
  <p:notesMasterIdLst>
    <p:notesMasterId r:id="rId27"/>
  </p:notesMasterIdLst>
  <p:handoutMasterIdLst>
    <p:handoutMasterId r:id="rId28"/>
  </p:handoutMasterIdLst>
  <p:sldIdLst>
    <p:sldId id="267" r:id="rId7"/>
    <p:sldId id="296" r:id="rId8"/>
    <p:sldId id="278" r:id="rId9"/>
    <p:sldId id="268" r:id="rId10"/>
    <p:sldId id="311" r:id="rId11"/>
    <p:sldId id="321" r:id="rId12"/>
    <p:sldId id="322" r:id="rId13"/>
    <p:sldId id="297" r:id="rId14"/>
    <p:sldId id="291" r:id="rId15"/>
    <p:sldId id="320" r:id="rId16"/>
    <p:sldId id="298" r:id="rId17"/>
    <p:sldId id="309" r:id="rId18"/>
    <p:sldId id="318" r:id="rId19"/>
    <p:sldId id="310" r:id="rId20"/>
    <p:sldId id="289" r:id="rId21"/>
    <p:sldId id="283" r:id="rId22"/>
    <p:sldId id="299" r:id="rId23"/>
    <p:sldId id="277" r:id="rId24"/>
    <p:sldId id="319" r:id="rId25"/>
    <p:sldId id="308" r:id="rId26"/>
  </p:sldIdLst>
  <p:sldSz cx="9144000" cy="6858000" type="screen4x3"/>
  <p:notesSz cx="6954838" cy="9240838"/>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11" userDrawn="1">
          <p15:clr>
            <a:srgbClr val="A4A3A4"/>
          </p15:clr>
        </p15:guide>
        <p15:guide id="2" pos="219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E74B76A-9485-4E3D-8B35-2901E927FE79}" v="4" dt="2024-10-07T12:27:31.34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015" autoAdjust="0"/>
    <p:restoredTop sz="53595" autoAdjust="0"/>
  </p:normalViewPr>
  <p:slideViewPr>
    <p:cSldViewPr snapToGrid="0">
      <p:cViewPr varScale="1">
        <p:scale>
          <a:sx n="39" d="100"/>
          <a:sy n="39" d="100"/>
        </p:scale>
        <p:origin x="1980" y="42"/>
      </p:cViewPr>
      <p:guideLst>
        <p:guide orient="horz" pos="2160"/>
        <p:guide pos="2880"/>
      </p:guideLst>
    </p:cSldViewPr>
  </p:slideViewPr>
  <p:outlineViewPr>
    <p:cViewPr>
      <p:scale>
        <a:sx n="33" d="100"/>
        <a:sy n="33" d="100"/>
      </p:scale>
      <p:origin x="0" y="27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60" d="100"/>
          <a:sy n="60" d="100"/>
        </p:scale>
        <p:origin x="-1722" y="-84"/>
      </p:cViewPr>
      <p:guideLst>
        <p:guide orient="horz" pos="2911"/>
        <p:guide pos="2191"/>
      </p:guideLst>
    </p:cSldViewPr>
  </p:notesViewPr>
  <p:gridSpacing cx="45005" cy="45005"/>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handoutMaster" Target="handoutMasters/handout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notesMaster" Target="notesMasters/notesMaster1.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D44B2936-C6FB-4A14-9000-C16EC5CD5483}"/>
              </a:ext>
            </a:extLst>
          </p:cNvPr>
          <p:cNvSpPr>
            <a:spLocks noGrp="1" noChangeArrowheads="1"/>
          </p:cNvSpPr>
          <p:nvPr>
            <p:ph type="hdr" sz="quarter"/>
          </p:nvPr>
        </p:nvSpPr>
        <p:spPr bwMode="auto">
          <a:xfrm>
            <a:off x="0" y="0"/>
            <a:ext cx="3014521" cy="461081"/>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70659" name="Rectangle 3">
            <a:extLst>
              <a:ext uri="{FF2B5EF4-FFF2-40B4-BE49-F238E27FC236}">
                <a16:creationId xmlns:a16="http://schemas.microsoft.com/office/drawing/2014/main" id="{BFF19CEB-7C19-4119-85A4-4E163D2912A8}"/>
              </a:ext>
            </a:extLst>
          </p:cNvPr>
          <p:cNvSpPr>
            <a:spLocks noGrp="1" noChangeArrowheads="1"/>
          </p:cNvSpPr>
          <p:nvPr>
            <p:ph type="dt" sz="quarter" idx="1"/>
          </p:nvPr>
        </p:nvSpPr>
        <p:spPr bwMode="auto">
          <a:xfrm>
            <a:off x="3938693" y="0"/>
            <a:ext cx="3014521" cy="461081"/>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70660" name="Rectangle 4">
            <a:extLst>
              <a:ext uri="{FF2B5EF4-FFF2-40B4-BE49-F238E27FC236}">
                <a16:creationId xmlns:a16="http://schemas.microsoft.com/office/drawing/2014/main" id="{6F8BC1FB-8A49-4120-9734-D6990CE0959E}"/>
              </a:ext>
            </a:extLst>
          </p:cNvPr>
          <p:cNvSpPr>
            <a:spLocks noGrp="1" noChangeArrowheads="1"/>
          </p:cNvSpPr>
          <p:nvPr>
            <p:ph type="ftr" sz="quarter" idx="2"/>
          </p:nvPr>
        </p:nvSpPr>
        <p:spPr bwMode="auto">
          <a:xfrm>
            <a:off x="0" y="8778279"/>
            <a:ext cx="3014521" cy="461081"/>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70661" name="Rectangle 5">
            <a:extLst>
              <a:ext uri="{FF2B5EF4-FFF2-40B4-BE49-F238E27FC236}">
                <a16:creationId xmlns:a16="http://schemas.microsoft.com/office/drawing/2014/main" id="{589E2FB4-2693-4705-8AE9-38A2F5F095C9}"/>
              </a:ext>
            </a:extLst>
          </p:cNvPr>
          <p:cNvSpPr>
            <a:spLocks noGrp="1" noChangeArrowheads="1"/>
          </p:cNvSpPr>
          <p:nvPr>
            <p:ph type="sldNum" sz="quarter" idx="3"/>
          </p:nvPr>
        </p:nvSpPr>
        <p:spPr bwMode="auto">
          <a:xfrm>
            <a:off x="3938693" y="8778279"/>
            <a:ext cx="3014521" cy="461081"/>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0E2EAEBF-CE62-4FD9-8DD9-17A4536F83E4}"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8610" name="Rectangle 2">
            <a:extLst>
              <a:ext uri="{FF2B5EF4-FFF2-40B4-BE49-F238E27FC236}">
                <a16:creationId xmlns:a16="http://schemas.microsoft.com/office/drawing/2014/main" id="{AD64FC38-47F9-4808-A7A0-9229BE98E94A}"/>
              </a:ext>
            </a:extLst>
          </p:cNvPr>
          <p:cNvSpPr>
            <a:spLocks noGrp="1" noChangeArrowheads="1"/>
          </p:cNvSpPr>
          <p:nvPr>
            <p:ph type="hdr" sz="quarter"/>
          </p:nvPr>
        </p:nvSpPr>
        <p:spPr bwMode="auto">
          <a:xfrm>
            <a:off x="0" y="0"/>
            <a:ext cx="3014521" cy="461081"/>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8611" name="Rectangle 3">
            <a:extLst>
              <a:ext uri="{FF2B5EF4-FFF2-40B4-BE49-F238E27FC236}">
                <a16:creationId xmlns:a16="http://schemas.microsoft.com/office/drawing/2014/main" id="{73868A58-7A78-4ADF-B360-BA2460842627}"/>
              </a:ext>
            </a:extLst>
          </p:cNvPr>
          <p:cNvSpPr>
            <a:spLocks noGrp="1" noChangeArrowheads="1"/>
          </p:cNvSpPr>
          <p:nvPr>
            <p:ph type="dt" idx="1"/>
          </p:nvPr>
        </p:nvSpPr>
        <p:spPr bwMode="auto">
          <a:xfrm>
            <a:off x="3938693" y="0"/>
            <a:ext cx="3014521" cy="461081"/>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5364" name="Rectangle 4">
            <a:extLst>
              <a:ext uri="{FF2B5EF4-FFF2-40B4-BE49-F238E27FC236}">
                <a16:creationId xmlns:a16="http://schemas.microsoft.com/office/drawing/2014/main" id="{636C3B89-1732-4C2B-B337-D8D4D005423E}"/>
              </a:ext>
            </a:extLst>
          </p:cNvPr>
          <p:cNvSpPr>
            <a:spLocks noGrp="1" noRot="1" noChangeAspect="1" noChangeArrowheads="1" noTextEdit="1"/>
          </p:cNvSpPr>
          <p:nvPr>
            <p:ph type="sldImg" idx="2"/>
          </p:nvPr>
        </p:nvSpPr>
        <p:spPr bwMode="auto">
          <a:xfrm>
            <a:off x="1166813" y="693738"/>
            <a:ext cx="4621212" cy="3465512"/>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8613" name="Rectangle 5">
            <a:extLst>
              <a:ext uri="{FF2B5EF4-FFF2-40B4-BE49-F238E27FC236}">
                <a16:creationId xmlns:a16="http://schemas.microsoft.com/office/drawing/2014/main" id="{789418D0-3B07-4BB2-B621-E9B409583283}"/>
              </a:ext>
            </a:extLst>
          </p:cNvPr>
          <p:cNvSpPr>
            <a:spLocks noGrp="1" noChangeArrowheads="1"/>
          </p:cNvSpPr>
          <p:nvPr>
            <p:ph type="body" sz="quarter" idx="3"/>
          </p:nvPr>
        </p:nvSpPr>
        <p:spPr bwMode="auto">
          <a:xfrm>
            <a:off x="695160" y="4389139"/>
            <a:ext cx="5564520" cy="4158599"/>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8614" name="Rectangle 6">
            <a:extLst>
              <a:ext uri="{FF2B5EF4-FFF2-40B4-BE49-F238E27FC236}">
                <a16:creationId xmlns:a16="http://schemas.microsoft.com/office/drawing/2014/main" id="{323C0BD4-2FD7-46FE-BC90-8CCA0A16C668}"/>
              </a:ext>
            </a:extLst>
          </p:cNvPr>
          <p:cNvSpPr>
            <a:spLocks noGrp="1" noChangeArrowheads="1"/>
          </p:cNvSpPr>
          <p:nvPr>
            <p:ph type="ftr" sz="quarter" idx="4"/>
          </p:nvPr>
        </p:nvSpPr>
        <p:spPr bwMode="auto">
          <a:xfrm>
            <a:off x="0" y="8778279"/>
            <a:ext cx="3014521" cy="461081"/>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8615" name="Rectangle 7">
            <a:extLst>
              <a:ext uri="{FF2B5EF4-FFF2-40B4-BE49-F238E27FC236}">
                <a16:creationId xmlns:a16="http://schemas.microsoft.com/office/drawing/2014/main" id="{350DDF64-4518-418B-B9D7-6A4962EBB693}"/>
              </a:ext>
            </a:extLst>
          </p:cNvPr>
          <p:cNvSpPr>
            <a:spLocks noGrp="1" noChangeArrowheads="1"/>
          </p:cNvSpPr>
          <p:nvPr>
            <p:ph type="sldNum" sz="quarter" idx="5"/>
          </p:nvPr>
        </p:nvSpPr>
        <p:spPr bwMode="auto">
          <a:xfrm>
            <a:off x="3938693" y="8778279"/>
            <a:ext cx="3014521" cy="461081"/>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FDBE56DF-A8EB-4609-AAF4-68529CF75563}"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C9A55EE6-BDD4-4A87-A67C-B72BD2EFD045}"/>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9BAC311-630C-4A09-B137-CB42F3B45428}" type="slidenum">
              <a:rPr lang="en-US" altLang="en-US" smtClean="0"/>
              <a:pPr/>
              <a:t>1</a:t>
            </a:fld>
            <a:endParaRPr lang="en-US" altLang="en-US"/>
          </a:p>
        </p:txBody>
      </p:sp>
      <p:sp>
        <p:nvSpPr>
          <p:cNvPr id="18435" name="Rectangle 2">
            <a:extLst>
              <a:ext uri="{FF2B5EF4-FFF2-40B4-BE49-F238E27FC236}">
                <a16:creationId xmlns:a16="http://schemas.microsoft.com/office/drawing/2014/main" id="{1F9C64B8-EF91-470C-8008-F63A39077F7D}"/>
              </a:ext>
            </a:extLst>
          </p:cNvPr>
          <p:cNvSpPr>
            <a:spLocks noGrp="1" noRot="1" noChangeAspect="1" noChangeArrowheads="1" noTextEdit="1"/>
          </p:cNvSpPr>
          <p:nvPr>
            <p:ph type="sldImg"/>
          </p:nvPr>
        </p:nvSpPr>
        <p:spPr>
          <a:solidFill>
            <a:srgbClr val="FFFFFF"/>
          </a:solidFill>
          <a:ln/>
        </p:spPr>
      </p:sp>
      <p:sp>
        <p:nvSpPr>
          <p:cNvPr id="18436" name="Rectangle 3">
            <a:extLst>
              <a:ext uri="{FF2B5EF4-FFF2-40B4-BE49-F238E27FC236}">
                <a16:creationId xmlns:a16="http://schemas.microsoft.com/office/drawing/2014/main" id="{D262CCC8-05A7-4273-92CD-30E6A487401C}"/>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GB" altLang="en-US" dirty="0">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a:extLst>
              <a:ext uri="{FF2B5EF4-FFF2-40B4-BE49-F238E27FC236}">
                <a16:creationId xmlns:a16="http://schemas.microsoft.com/office/drawing/2014/main" id="{2693FF64-B102-46F2-8DB1-B307A4747A8B}"/>
              </a:ext>
            </a:extLst>
          </p:cNvPr>
          <p:cNvSpPr txBox="1">
            <a:spLocks noGrp="1" noChangeArrowheads="1"/>
          </p:cNvSpPr>
          <p:nvPr/>
        </p:nvSpPr>
        <p:spPr bwMode="auto">
          <a:xfrm>
            <a:off x="3938693" y="8778279"/>
            <a:ext cx="3014521" cy="4610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3495FEE4-BA7C-4FF4-A3F2-B063331B2DFF}" type="slidenum">
              <a:rPr lang="en-US" altLang="en-US" sz="1200"/>
              <a:pPr algn="r" eaLnBrk="1" hangingPunct="1"/>
              <a:t>10</a:t>
            </a:fld>
            <a:endParaRPr lang="en-US" altLang="en-US" sz="1200"/>
          </a:p>
        </p:txBody>
      </p:sp>
      <p:sp>
        <p:nvSpPr>
          <p:cNvPr id="32771" name="Rectangle 2">
            <a:extLst>
              <a:ext uri="{FF2B5EF4-FFF2-40B4-BE49-F238E27FC236}">
                <a16:creationId xmlns:a16="http://schemas.microsoft.com/office/drawing/2014/main" id="{6C543A4F-96A7-4CC6-BD3B-A7ECBA5C87EC}"/>
              </a:ext>
            </a:extLst>
          </p:cNvPr>
          <p:cNvSpPr>
            <a:spLocks noGrp="1" noRot="1" noChangeAspect="1" noChangeArrowheads="1" noTextEdit="1"/>
          </p:cNvSpPr>
          <p:nvPr>
            <p:ph type="sldImg"/>
          </p:nvPr>
        </p:nvSpPr>
        <p:spPr>
          <a:ln/>
        </p:spPr>
      </p:sp>
      <p:sp>
        <p:nvSpPr>
          <p:cNvPr id="32772" name="Rectangle 3">
            <a:extLst>
              <a:ext uri="{FF2B5EF4-FFF2-40B4-BE49-F238E27FC236}">
                <a16:creationId xmlns:a16="http://schemas.microsoft.com/office/drawing/2014/main" id="{58D419E2-6A91-443C-91EA-CE38DB98BE96}"/>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GB" altLang="en-US" dirty="0">
                <a:latin typeface="Arial" panose="020B0604020202020204" pitchFamily="34" charset="0"/>
              </a:rPr>
              <a:t>Read little and often, it will make a significant difference.</a:t>
            </a:r>
          </a:p>
          <a:p>
            <a:pPr eaLnBrk="1" hangingPunct="1"/>
            <a:endParaRPr lang="en-GB" altLang="en-US" dirty="0">
              <a:latin typeface="Arial" panose="020B0604020202020204" pitchFamily="34" charset="0"/>
            </a:endParaRPr>
          </a:p>
          <a:p>
            <a:pPr eaLnBrk="1" hangingPunct="1"/>
            <a:r>
              <a:rPr lang="en-GB" altLang="en-US" dirty="0">
                <a:latin typeface="Arial" panose="020B0604020202020204" pitchFamily="34" charset="0"/>
              </a:rPr>
              <a:t>We collect home reading books in on a Monday. We aim to hand them out on a Monday afternoon however sometimes this isn’t possible. If they aren’t given out on a Monday they will be handed out on a Tuesday. </a:t>
            </a:r>
          </a:p>
          <a:p>
            <a:pPr eaLnBrk="1" hangingPunct="1"/>
            <a:endParaRPr lang="en-GB" altLang="en-US" dirty="0">
              <a:latin typeface="Arial" panose="020B0604020202020204" pitchFamily="34" charset="0"/>
            </a:endParaRPr>
          </a:p>
          <a:p>
            <a:pPr eaLnBrk="1" hangingPunct="1"/>
            <a:r>
              <a:rPr lang="en-GB" altLang="en-US" dirty="0">
                <a:latin typeface="Arial" panose="020B0604020202020204" pitchFamily="34" charset="0"/>
              </a:rPr>
              <a:t>Unfortunately Monday is the only day we can change reading books so if your </a:t>
            </a:r>
            <a:r>
              <a:rPr lang="en-GB" altLang="en-US" dirty="0" err="1">
                <a:latin typeface="Arial" panose="020B0604020202020204" pitchFamily="34" charset="0"/>
              </a:rPr>
              <a:t>childs</a:t>
            </a:r>
            <a:r>
              <a:rPr lang="en-GB" altLang="en-US" dirty="0">
                <a:latin typeface="Arial" panose="020B0604020202020204" pitchFamily="34" charset="0"/>
              </a:rPr>
              <a:t> book isn’t handed in on a Monday, singed and fully read, we wont have the opportunity to change it until the following Monday. </a:t>
            </a:r>
          </a:p>
        </p:txBody>
      </p:sp>
    </p:spTree>
    <p:extLst>
      <p:ext uri="{BB962C8B-B14F-4D97-AF65-F5344CB8AC3E}">
        <p14:creationId xmlns:p14="http://schemas.microsoft.com/office/powerpoint/2010/main" val="11807661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a:extLst>
              <a:ext uri="{FF2B5EF4-FFF2-40B4-BE49-F238E27FC236}">
                <a16:creationId xmlns:a16="http://schemas.microsoft.com/office/drawing/2014/main" id="{3D269924-CFBC-4D26-B061-8B649E43FFCE}"/>
              </a:ext>
            </a:extLst>
          </p:cNvPr>
          <p:cNvSpPr txBox="1">
            <a:spLocks noGrp="1" noChangeArrowheads="1"/>
          </p:cNvSpPr>
          <p:nvPr/>
        </p:nvSpPr>
        <p:spPr bwMode="auto">
          <a:xfrm>
            <a:off x="3938693" y="8778279"/>
            <a:ext cx="3014521" cy="4610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6AF0D9C8-1718-426A-BACE-42923F302126}" type="slidenum">
              <a:rPr lang="en-US" altLang="en-US" sz="1200"/>
              <a:pPr algn="r" eaLnBrk="1" hangingPunct="1"/>
              <a:t>11</a:t>
            </a:fld>
            <a:endParaRPr lang="en-US" altLang="en-US" sz="1200"/>
          </a:p>
        </p:txBody>
      </p:sp>
      <p:sp>
        <p:nvSpPr>
          <p:cNvPr id="36867" name="Rectangle 2">
            <a:extLst>
              <a:ext uri="{FF2B5EF4-FFF2-40B4-BE49-F238E27FC236}">
                <a16:creationId xmlns:a16="http://schemas.microsoft.com/office/drawing/2014/main" id="{B7F7A1E0-DFF3-465C-A3BF-7AFE1A1C31C1}"/>
              </a:ext>
            </a:extLst>
          </p:cNvPr>
          <p:cNvSpPr>
            <a:spLocks noGrp="1" noRot="1" noChangeAspect="1" noChangeArrowheads="1" noTextEdit="1"/>
          </p:cNvSpPr>
          <p:nvPr>
            <p:ph type="sldImg"/>
          </p:nvPr>
        </p:nvSpPr>
        <p:spPr>
          <a:ln/>
        </p:spPr>
      </p:sp>
      <p:sp>
        <p:nvSpPr>
          <p:cNvPr id="36868" name="Rectangle 3">
            <a:extLst>
              <a:ext uri="{FF2B5EF4-FFF2-40B4-BE49-F238E27FC236}">
                <a16:creationId xmlns:a16="http://schemas.microsoft.com/office/drawing/2014/main" id="{F01E9187-428B-4D1C-97BE-A5CF9ADE0FA8}"/>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GB" altLang="en-US" dirty="0">
                <a:latin typeface="Arial" panose="020B0604020202020204" pitchFamily="34" charset="0"/>
              </a:rPr>
              <a:t>Encourage and demonstrate segmenting of unfamiliar words rather than just giving them the answer.</a:t>
            </a:r>
          </a:p>
          <a:p>
            <a:pPr eaLnBrk="1" hangingPunct="1"/>
            <a:r>
              <a:rPr lang="en-GB" altLang="en-US" dirty="0">
                <a:latin typeface="Arial" panose="020B0604020202020204" pitchFamily="34" charset="0"/>
              </a:rPr>
              <a:t>Discuss what has happened or might happen in a story to promote comprehension skills.</a:t>
            </a:r>
          </a:p>
          <a:p>
            <a:pPr eaLnBrk="1" hangingPunct="1"/>
            <a:r>
              <a:rPr lang="en-GB" altLang="en-US" dirty="0">
                <a:latin typeface="Arial" panose="020B0604020202020204" pitchFamily="34" charset="0"/>
              </a:rPr>
              <a:t>It is so important that children have the opportunity to read aloud to an adult as much as possible as well as hearing adults read to them, by hearing expressive and fluent reading </a:t>
            </a:r>
            <a:r>
              <a:rPr lang="en-GB" altLang="en-US" dirty="0" err="1">
                <a:latin typeface="Arial" panose="020B0604020202020204" pitchFamily="34" charset="0"/>
              </a:rPr>
              <a:t>chn</a:t>
            </a:r>
            <a:r>
              <a:rPr lang="en-GB" altLang="en-US" dirty="0">
                <a:latin typeface="Arial" panose="020B0604020202020204" pitchFamily="34" charset="0"/>
              </a:rPr>
              <a:t> can pick up new skills in their own reading.</a:t>
            </a:r>
          </a:p>
          <a:p>
            <a:pPr eaLnBrk="1" hangingPunct="1"/>
            <a:r>
              <a:rPr lang="en-GB" altLang="en-US" dirty="0">
                <a:latin typeface="Arial" panose="020B0604020202020204" pitchFamily="34" charset="0"/>
              </a:rPr>
              <a:t>Progression of Reading Skills document on school website, as well as Phonics sound mats for practise of digraph recognition at home or to support identifying graphemes in their reading.</a:t>
            </a:r>
          </a:p>
          <a:p>
            <a:pPr eaLnBrk="1" hangingPunct="1"/>
            <a:r>
              <a:rPr lang="en-US" altLang="en-US" dirty="0">
                <a:latin typeface="Arial" panose="020B0604020202020204" pitchFamily="34" charset="0"/>
              </a:rPr>
              <a:t>Children should be encouraged to follow the words of a book with their finger </a:t>
            </a:r>
          </a:p>
          <a:p>
            <a:pPr eaLnBrk="1" hangingPunct="1"/>
            <a:endParaRPr lang="en-GB" altLang="en-US" dirty="0">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a:extLst>
              <a:ext uri="{FF2B5EF4-FFF2-40B4-BE49-F238E27FC236}">
                <a16:creationId xmlns:a16="http://schemas.microsoft.com/office/drawing/2014/main" id="{282A0C75-7BA0-40EE-9843-28BBA5EA76B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69F7AC1-B539-47BE-BB1E-346C63F89518}" type="slidenum">
              <a:rPr lang="en-US" altLang="en-US" smtClean="0"/>
              <a:pPr/>
              <a:t>12</a:t>
            </a:fld>
            <a:endParaRPr lang="en-US" altLang="en-US"/>
          </a:p>
        </p:txBody>
      </p:sp>
      <p:sp>
        <p:nvSpPr>
          <p:cNvPr id="28675" name="Rectangle 2">
            <a:extLst>
              <a:ext uri="{FF2B5EF4-FFF2-40B4-BE49-F238E27FC236}">
                <a16:creationId xmlns:a16="http://schemas.microsoft.com/office/drawing/2014/main" id="{AF64B426-3F2F-42A3-924C-BF3B0829F5EC}"/>
              </a:ext>
            </a:extLst>
          </p:cNvPr>
          <p:cNvSpPr>
            <a:spLocks noGrp="1" noRot="1" noChangeAspect="1" noChangeArrowheads="1" noTextEdit="1"/>
          </p:cNvSpPr>
          <p:nvPr>
            <p:ph type="sldImg"/>
          </p:nvPr>
        </p:nvSpPr>
        <p:spPr>
          <a:solidFill>
            <a:srgbClr val="FFFFFF"/>
          </a:solidFill>
          <a:ln/>
        </p:spPr>
      </p:sp>
      <p:sp>
        <p:nvSpPr>
          <p:cNvPr id="28676" name="Rectangle 3">
            <a:extLst>
              <a:ext uri="{FF2B5EF4-FFF2-40B4-BE49-F238E27FC236}">
                <a16:creationId xmlns:a16="http://schemas.microsoft.com/office/drawing/2014/main" id="{FF43E819-83F9-445D-BDE3-4DBADCB570A9}"/>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GB" altLang="en-US" dirty="0">
                <a:latin typeface="Arial" panose="020B0604020202020204" pitchFamily="34" charset="0"/>
              </a:rPr>
              <a:t>Use of phonics to form words is the foundation of Year 1 writing. We encourage say it, sound it, write it to tackle new words. </a:t>
            </a:r>
          </a:p>
          <a:p>
            <a:pPr eaLnBrk="1" hangingPunct="1"/>
            <a:r>
              <a:rPr lang="en-GB" altLang="en-US" dirty="0">
                <a:latin typeface="Arial" panose="020B0604020202020204" pitchFamily="34" charset="0"/>
              </a:rPr>
              <a:t>CEW are learnt, practised and revisited in phonics lessons and available on display in class.</a:t>
            </a:r>
          </a:p>
          <a:p>
            <a:pPr eaLnBrk="1" hangingPunct="1"/>
            <a:r>
              <a:rPr lang="en-US" altLang="en-US" dirty="0">
                <a:latin typeface="Arial" panose="020B0604020202020204" pitchFamily="34" charset="0"/>
              </a:rPr>
              <a:t>Please don’t worry if your child is reversing letters and numbers, this is very common in year 1 as they are learning new skills and sounds daily that they forget letter and number formation. </a:t>
            </a:r>
            <a:endParaRPr lang="en-GB" altLang="en-US" dirty="0">
              <a:latin typeface="Arial" panose="020B0604020202020204" pitchFamily="34" charset="0"/>
            </a:endParaRPr>
          </a:p>
          <a:p>
            <a:pPr eaLnBrk="1" hangingPunct="1"/>
            <a:r>
              <a:rPr lang="en-GB" altLang="en-US" dirty="0">
                <a:latin typeface="Arial" panose="020B0604020202020204" pitchFamily="34" charset="0"/>
              </a:rPr>
              <a:t>We start from dictating sentences for the </a:t>
            </a:r>
            <a:r>
              <a:rPr lang="en-GB" altLang="en-US" dirty="0" err="1">
                <a:latin typeface="Arial" panose="020B0604020202020204" pitchFamily="34" charset="0"/>
              </a:rPr>
              <a:t>chn</a:t>
            </a:r>
            <a:r>
              <a:rPr lang="en-GB" altLang="en-US" dirty="0">
                <a:latin typeface="Arial" panose="020B0604020202020204" pitchFamily="34" charset="0"/>
              </a:rPr>
              <a:t> to write, then building their own sentences (counting out the words in their sentence and reciting it to writing it down). Eventually </a:t>
            </a:r>
            <a:r>
              <a:rPr lang="en-GB" altLang="en-US" dirty="0" err="1">
                <a:latin typeface="Arial" panose="020B0604020202020204" pitchFamily="34" charset="0"/>
              </a:rPr>
              <a:t>chn</a:t>
            </a:r>
            <a:r>
              <a:rPr lang="en-GB" altLang="en-US" dirty="0">
                <a:latin typeface="Arial" panose="020B0604020202020204" pitchFamily="34" charset="0"/>
              </a:rPr>
              <a:t> will confidently sequence sentences together to form short narratives. </a:t>
            </a:r>
          </a:p>
          <a:p>
            <a:pPr eaLnBrk="1" hangingPunct="1"/>
            <a:r>
              <a:rPr lang="en-GB" altLang="en-US" dirty="0">
                <a:latin typeface="Arial" panose="020B0604020202020204" pitchFamily="34" charset="0"/>
              </a:rPr>
              <a:t>By the end of the year </a:t>
            </a:r>
            <a:r>
              <a:rPr lang="en-GB" altLang="en-US" dirty="0" err="1">
                <a:latin typeface="Arial" panose="020B0604020202020204" pitchFamily="34" charset="0"/>
              </a:rPr>
              <a:t>chn</a:t>
            </a:r>
            <a:r>
              <a:rPr lang="en-GB" altLang="en-US" dirty="0">
                <a:latin typeface="Arial" panose="020B0604020202020204" pitchFamily="34" charset="0"/>
              </a:rPr>
              <a:t> will be able to use capital letters and full stops in sentences, as well as understanding why a writer uses these and commas, question marks and exclamation marks. end of year expectations on website.</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a:extLst>
              <a:ext uri="{FF2B5EF4-FFF2-40B4-BE49-F238E27FC236}">
                <a16:creationId xmlns:a16="http://schemas.microsoft.com/office/drawing/2014/main" id="{018110E5-D664-4A74-9B89-17B6DFD2800F}"/>
              </a:ext>
            </a:extLst>
          </p:cNvPr>
          <p:cNvSpPr txBox="1">
            <a:spLocks noGrp="1" noChangeArrowheads="1"/>
          </p:cNvSpPr>
          <p:nvPr/>
        </p:nvSpPr>
        <p:spPr bwMode="auto">
          <a:xfrm>
            <a:off x="3938693" y="8778279"/>
            <a:ext cx="3014521" cy="4610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6471E9F-839F-4BBE-8E12-2FD507B0EFBF}"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1987" name="Rectangle 2">
            <a:extLst>
              <a:ext uri="{FF2B5EF4-FFF2-40B4-BE49-F238E27FC236}">
                <a16:creationId xmlns:a16="http://schemas.microsoft.com/office/drawing/2014/main" id="{C7C1A3B1-8E4F-4FE6-9DA9-F3B882C6782D}"/>
              </a:ext>
            </a:extLst>
          </p:cNvPr>
          <p:cNvSpPr>
            <a:spLocks noGrp="1" noRot="1" noChangeAspect="1" noChangeArrowheads="1" noTextEdit="1"/>
          </p:cNvSpPr>
          <p:nvPr>
            <p:ph type="sldImg"/>
          </p:nvPr>
        </p:nvSpPr>
        <p:spPr>
          <a:ln/>
        </p:spPr>
      </p:sp>
      <p:sp>
        <p:nvSpPr>
          <p:cNvPr id="41988" name="Rectangle 3">
            <a:extLst>
              <a:ext uri="{FF2B5EF4-FFF2-40B4-BE49-F238E27FC236}">
                <a16:creationId xmlns:a16="http://schemas.microsoft.com/office/drawing/2014/main" id="{EE530E15-E0B7-40FA-AB74-0407734AA088}"/>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dirty="0">
                <a:latin typeface="Arial" panose="020B0604020202020204" pitchFamily="34" charset="0"/>
              </a:rPr>
              <a:t>As a whole school we follow a </a:t>
            </a:r>
            <a:r>
              <a:rPr lang="en-US" altLang="en-US" dirty="0" err="1">
                <a:latin typeface="Arial" panose="020B0604020202020204" pitchFamily="34" charset="0"/>
              </a:rPr>
              <a:t>maths</a:t>
            </a:r>
            <a:r>
              <a:rPr lang="en-US" altLang="en-US" dirty="0">
                <a:latin typeface="Arial" panose="020B0604020202020204" pitchFamily="34" charset="0"/>
              </a:rPr>
              <a:t> scheme called MNP from reception to Year 6.</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This scheme encourages children to use manipulatives and practical resources to help deepen their understanding of concepts and develops independence in reasoning and problem solving. </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When learning new concepts we use the concrete, pictorial and abstract methodology. For example in addition, children might be given multilink cubes (the concrete resources) and physically add more on to get an answer. We’d then move on to pictorial where children might draw the cubes to help them understand addition. Finally the abstract part is where children would be confident enough to write a number sentence. </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Workbooks are very pictorial focused to help the children understand their learning. We’ve left some out if you’d like to have a look through before you go. </a:t>
            </a:r>
            <a:endParaRPr lang="en-GB" altLang="en-US" dirty="0">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a:extLst>
              <a:ext uri="{FF2B5EF4-FFF2-40B4-BE49-F238E27FC236}">
                <a16:creationId xmlns:a16="http://schemas.microsoft.com/office/drawing/2014/main" id="{EF4271E6-CBFC-4C82-9EE8-BEC137840621}"/>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BA3852A-823A-444B-A812-345F758A3108}" type="slidenum">
              <a:rPr lang="en-US" altLang="en-US" smtClean="0"/>
              <a:pPr/>
              <a:t>14</a:t>
            </a:fld>
            <a:endParaRPr lang="en-US" altLang="en-US"/>
          </a:p>
        </p:txBody>
      </p:sp>
      <p:sp>
        <p:nvSpPr>
          <p:cNvPr id="30723" name="Rectangle 2">
            <a:extLst>
              <a:ext uri="{FF2B5EF4-FFF2-40B4-BE49-F238E27FC236}">
                <a16:creationId xmlns:a16="http://schemas.microsoft.com/office/drawing/2014/main" id="{426B64E3-27ED-436A-BD41-773C2AB87061}"/>
              </a:ext>
            </a:extLst>
          </p:cNvPr>
          <p:cNvSpPr>
            <a:spLocks noGrp="1" noRot="1" noChangeAspect="1" noChangeArrowheads="1" noTextEdit="1"/>
          </p:cNvSpPr>
          <p:nvPr>
            <p:ph type="sldImg"/>
          </p:nvPr>
        </p:nvSpPr>
        <p:spPr>
          <a:solidFill>
            <a:srgbClr val="FFFFFF"/>
          </a:solidFill>
          <a:ln/>
        </p:spPr>
      </p:sp>
      <p:sp>
        <p:nvSpPr>
          <p:cNvPr id="30724" name="Rectangle 3">
            <a:extLst>
              <a:ext uri="{FF2B5EF4-FFF2-40B4-BE49-F238E27FC236}">
                <a16:creationId xmlns:a16="http://schemas.microsoft.com/office/drawing/2014/main" id="{7221CDD5-EA51-415D-A1AD-50C74B391382}"/>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GB" altLang="en-US" dirty="0">
                <a:latin typeface="Arial" panose="020B0604020202020204" pitchFamily="34" charset="0"/>
              </a:rPr>
              <a:t>Children are taught to use and understanding key vocabulary</a:t>
            </a:r>
          </a:p>
          <a:p>
            <a:pPr eaLnBrk="1" hangingPunct="1"/>
            <a:endParaRPr lang="en-GB" altLang="en-US" dirty="0">
              <a:latin typeface="Arial" panose="020B0604020202020204" pitchFamily="34" charset="0"/>
            </a:endParaRPr>
          </a:p>
          <a:p>
            <a:pPr eaLnBrk="1" hangingPunct="1"/>
            <a:r>
              <a:rPr lang="en-GB" altLang="en-US" dirty="0">
                <a:latin typeface="Arial" panose="020B0604020202020204" pitchFamily="34" charset="0"/>
              </a:rPr>
              <a:t>Counting to and back from 100. </a:t>
            </a:r>
          </a:p>
          <a:p>
            <a:pPr eaLnBrk="1" hangingPunct="1"/>
            <a:endParaRPr lang="en-GB" altLang="en-US" dirty="0">
              <a:latin typeface="Arial" panose="020B0604020202020204" pitchFamily="34" charset="0"/>
            </a:endParaRPr>
          </a:p>
          <a:p>
            <a:pPr eaLnBrk="1" hangingPunct="1"/>
            <a:r>
              <a:rPr lang="en-GB" altLang="en-US" dirty="0">
                <a:latin typeface="Arial" panose="020B0604020202020204" pitchFamily="34" charset="0"/>
              </a:rPr>
              <a:t>Writing numbers to 100 in numerals and numbers to 20 in words. </a:t>
            </a:r>
          </a:p>
          <a:p>
            <a:pPr eaLnBrk="1" hangingPunct="1"/>
            <a:endParaRPr lang="en-GB" altLang="en-US" dirty="0">
              <a:latin typeface="Arial" panose="020B0604020202020204" pitchFamily="34" charset="0"/>
            </a:endParaRPr>
          </a:p>
          <a:p>
            <a:pPr eaLnBrk="1" hangingPunct="1"/>
            <a:r>
              <a:rPr lang="en-GB" altLang="en-US" dirty="0">
                <a:latin typeface="Arial" panose="020B0604020202020204" pitchFamily="34" charset="0"/>
              </a:rPr>
              <a:t>Identify one more and less than a number.</a:t>
            </a:r>
          </a:p>
          <a:p>
            <a:pPr eaLnBrk="1" hangingPunct="1"/>
            <a:endParaRPr lang="en-GB" altLang="en-US" dirty="0">
              <a:latin typeface="Arial" panose="020B0604020202020204" pitchFamily="34" charset="0"/>
            </a:endParaRPr>
          </a:p>
          <a:p>
            <a:pPr eaLnBrk="1" hangingPunct="1"/>
            <a:r>
              <a:rPr lang="en-GB" altLang="en-US" dirty="0">
                <a:latin typeface="Arial" panose="020B0604020202020204" pitchFamily="34" charset="0"/>
              </a:rPr>
              <a:t>Identify and use number bonds to 20</a:t>
            </a:r>
          </a:p>
          <a:p>
            <a:pPr eaLnBrk="1" hangingPunct="1"/>
            <a:endParaRPr lang="en-GB" altLang="en-US" dirty="0">
              <a:latin typeface="Arial" panose="020B0604020202020204" pitchFamily="34" charset="0"/>
            </a:endParaRPr>
          </a:p>
          <a:p>
            <a:pPr eaLnBrk="1" hangingPunct="1"/>
            <a:r>
              <a:rPr lang="en-GB" altLang="en-US" dirty="0">
                <a:latin typeface="Arial" panose="020B0604020202020204" pitchFamily="34" charset="0"/>
              </a:rPr>
              <a:t>Simple fractions, halves and quarters</a:t>
            </a:r>
          </a:p>
          <a:p>
            <a:pPr eaLnBrk="1" hangingPunct="1"/>
            <a:endParaRPr lang="en-GB" altLang="en-US" dirty="0">
              <a:latin typeface="Arial" panose="020B0604020202020204" pitchFamily="34" charset="0"/>
            </a:endParaRPr>
          </a:p>
          <a:p>
            <a:pPr eaLnBrk="1" hangingPunct="1"/>
            <a:r>
              <a:rPr lang="en-GB" altLang="en-US" dirty="0" err="1">
                <a:latin typeface="Arial" panose="020B0604020202020204" pitchFamily="34" charset="0"/>
              </a:rPr>
              <a:t>Ttelling</a:t>
            </a:r>
            <a:r>
              <a:rPr lang="en-GB" altLang="en-US" dirty="0">
                <a:latin typeface="Arial" panose="020B0604020202020204" pitchFamily="34" charset="0"/>
              </a:rPr>
              <a:t> the time to half past the hour, o’clock on an analogue clock.</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a:extLst>
              <a:ext uri="{FF2B5EF4-FFF2-40B4-BE49-F238E27FC236}">
                <a16:creationId xmlns:a16="http://schemas.microsoft.com/office/drawing/2014/main" id="{1CEA5F96-5CA5-415C-A7B8-CA0EA4E98E4D}"/>
              </a:ext>
            </a:extLst>
          </p:cNvPr>
          <p:cNvSpPr txBox="1">
            <a:spLocks noGrp="1" noChangeArrowheads="1"/>
          </p:cNvSpPr>
          <p:nvPr/>
        </p:nvSpPr>
        <p:spPr bwMode="auto">
          <a:xfrm>
            <a:off x="3938693" y="8778279"/>
            <a:ext cx="3014521" cy="4610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39BB393C-6972-46E6-801D-5887D61D272F}" type="slidenum">
              <a:rPr lang="en-US" altLang="en-US" sz="1200">
                <a:solidFill>
                  <a:srgbClr val="000000"/>
                </a:solidFill>
              </a:rPr>
              <a:pPr algn="r" eaLnBrk="1" hangingPunct="1"/>
              <a:t>15</a:t>
            </a:fld>
            <a:endParaRPr lang="en-US" altLang="en-US" sz="1200">
              <a:solidFill>
                <a:srgbClr val="000000"/>
              </a:solidFill>
            </a:endParaRPr>
          </a:p>
        </p:txBody>
      </p:sp>
      <p:sp>
        <p:nvSpPr>
          <p:cNvPr id="45059" name="Rectangle 2">
            <a:extLst>
              <a:ext uri="{FF2B5EF4-FFF2-40B4-BE49-F238E27FC236}">
                <a16:creationId xmlns:a16="http://schemas.microsoft.com/office/drawing/2014/main" id="{D29C28E1-5FC5-44D4-AC2F-9E4FA3F57289}"/>
              </a:ext>
            </a:extLst>
          </p:cNvPr>
          <p:cNvSpPr>
            <a:spLocks noGrp="1" noRot="1" noChangeAspect="1" noChangeArrowheads="1" noTextEdit="1"/>
          </p:cNvSpPr>
          <p:nvPr>
            <p:ph type="sldImg"/>
          </p:nvPr>
        </p:nvSpPr>
        <p:spPr>
          <a:ln/>
        </p:spPr>
      </p:sp>
      <p:sp>
        <p:nvSpPr>
          <p:cNvPr id="22532" name="Rectangle 3">
            <a:extLst>
              <a:ext uri="{FF2B5EF4-FFF2-40B4-BE49-F238E27FC236}">
                <a16:creationId xmlns:a16="http://schemas.microsoft.com/office/drawing/2014/main" id="{612C9074-E7AF-4853-A1A1-71E2680194E0}"/>
              </a:ext>
            </a:extLst>
          </p:cNvPr>
          <p:cNvSpPr>
            <a:spLocks noGrp="1" noChangeArrowheads="1"/>
          </p:cNvSpPr>
          <p:nvPr>
            <p:ph type="body" idx="1"/>
          </p:nvPr>
        </p:nvSpPr>
        <p:spPr/>
        <p:txBody>
          <a:bodyPr/>
          <a:lstStyle/>
          <a:p>
            <a:pPr eaLnBrk="1" hangingPunct="1">
              <a:defRPr/>
            </a:pPr>
            <a:r>
              <a:rPr lang="en-US" altLang="en-US" dirty="0"/>
              <a:t>Economics is wellbeing </a:t>
            </a:r>
          </a:p>
          <a:p>
            <a:pPr eaLnBrk="1" hangingPunct="1">
              <a:defRPr/>
            </a:pPr>
            <a:endParaRPr lang="en-US" altLang="en-US" dirty="0"/>
          </a:p>
          <a:p>
            <a:pPr eaLnBrk="1" hangingPunct="1">
              <a:defRPr/>
            </a:pPr>
            <a:r>
              <a:rPr lang="en-US" altLang="en-US" dirty="0"/>
              <a:t>Health and wellbeing – </a:t>
            </a:r>
            <a:r>
              <a:rPr lang="en-US" altLang="en-US" dirty="0" err="1"/>
              <a:t>childs</a:t>
            </a:r>
            <a:r>
              <a:rPr lang="en-US" altLang="en-US" dirty="0"/>
              <a:t> development of their own personal skills and exploring how to keep our bodies healthy. </a:t>
            </a:r>
          </a:p>
          <a:p>
            <a:pPr eaLnBrk="1" hangingPunct="1">
              <a:defRPr/>
            </a:pPr>
            <a:endParaRPr lang="en-US" altLang="en-US" dirty="0"/>
          </a:p>
          <a:p>
            <a:pPr eaLnBrk="1" hangingPunct="1">
              <a:defRPr/>
            </a:pPr>
            <a:r>
              <a:rPr lang="en-US" altLang="en-US" dirty="0"/>
              <a:t>Relationships – here we look at keeping healthy friendships, the importance of being kind and what it means to be part of a family group</a:t>
            </a:r>
          </a:p>
          <a:p>
            <a:pPr eaLnBrk="1" hangingPunct="1">
              <a:defRPr/>
            </a:pPr>
            <a:endParaRPr lang="en-US" altLang="en-US" dirty="0"/>
          </a:p>
          <a:p>
            <a:pPr eaLnBrk="1" hangingPunct="1">
              <a:defRPr/>
            </a:pPr>
            <a:r>
              <a:rPr lang="en-US" altLang="en-US" dirty="0"/>
              <a:t>Living in the wider word – we explore </a:t>
            </a:r>
            <a:r>
              <a:rPr lang="en-US" altLang="en-US" dirty="0" err="1"/>
              <a:t>british</a:t>
            </a:r>
            <a:r>
              <a:rPr lang="en-US" altLang="en-US" dirty="0"/>
              <a:t> values and inclusivity </a:t>
            </a:r>
            <a:endParaRPr lang="en-GB" alt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FDBE56DF-A8EB-4609-AAF4-68529CF75563}" type="slidenum">
              <a:rPr lang="en-US" altLang="en-US" smtClean="0"/>
              <a:pPr>
                <a:defRPr/>
              </a:pPr>
              <a:t>16</a:t>
            </a:fld>
            <a:endParaRPr lang="en-US" altLang="en-US"/>
          </a:p>
        </p:txBody>
      </p:sp>
    </p:spTree>
    <p:extLst>
      <p:ext uri="{BB962C8B-B14F-4D97-AF65-F5344CB8AC3E}">
        <p14:creationId xmlns:p14="http://schemas.microsoft.com/office/powerpoint/2010/main" val="12743965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a:extLst>
              <a:ext uri="{FF2B5EF4-FFF2-40B4-BE49-F238E27FC236}">
                <a16:creationId xmlns:a16="http://schemas.microsoft.com/office/drawing/2014/main" id="{9CF64A69-9B3C-43E9-85B6-965C560CF5AB}"/>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9CBE91D-590C-46D2-BBF3-76AB5BE1E48A}" type="slidenum">
              <a:rPr lang="en-US" altLang="en-US" smtClean="0"/>
              <a:pPr/>
              <a:t>17</a:t>
            </a:fld>
            <a:endParaRPr lang="en-US" altLang="en-US"/>
          </a:p>
        </p:txBody>
      </p:sp>
      <p:sp>
        <p:nvSpPr>
          <p:cNvPr id="53251" name="Rectangle 2">
            <a:extLst>
              <a:ext uri="{FF2B5EF4-FFF2-40B4-BE49-F238E27FC236}">
                <a16:creationId xmlns:a16="http://schemas.microsoft.com/office/drawing/2014/main" id="{5E10A55D-B58E-485B-863E-5454EDE0952F}"/>
              </a:ext>
            </a:extLst>
          </p:cNvPr>
          <p:cNvSpPr>
            <a:spLocks noGrp="1" noRot="1" noChangeAspect="1" noChangeArrowheads="1" noTextEdit="1"/>
          </p:cNvSpPr>
          <p:nvPr>
            <p:ph type="sldImg"/>
          </p:nvPr>
        </p:nvSpPr>
        <p:spPr>
          <a:solidFill>
            <a:srgbClr val="FFFFFF"/>
          </a:solidFill>
          <a:ln/>
        </p:spPr>
      </p:sp>
      <p:sp>
        <p:nvSpPr>
          <p:cNvPr id="53252" name="Rectangle 3">
            <a:extLst>
              <a:ext uri="{FF2B5EF4-FFF2-40B4-BE49-F238E27FC236}">
                <a16:creationId xmlns:a16="http://schemas.microsoft.com/office/drawing/2014/main" id="{D933E207-272B-462F-8502-A2006B9958BD}"/>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dirty="0">
                <a:latin typeface="Arial" panose="020B0604020202020204" pitchFamily="34" charset="0"/>
              </a:rPr>
              <a:t>We have an open door policy if you ever feel like you need to speak to a member of staff about your child.</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You can email or ring the school office and all messages will be passed onto us, we will get back to you as soon as we can to help.  </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Talk to us</a:t>
            </a:r>
            <a:endParaRPr lang="en-GB" altLang="en-US" dirty="0">
              <a:latin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a:extLst>
              <a:ext uri="{FF2B5EF4-FFF2-40B4-BE49-F238E27FC236}">
                <a16:creationId xmlns:a16="http://schemas.microsoft.com/office/drawing/2014/main" id="{90E9170B-C2BE-4FEA-A0E5-141E0E1703E2}"/>
              </a:ext>
            </a:extLst>
          </p:cNvPr>
          <p:cNvSpPr txBox="1">
            <a:spLocks noGrp="1" noChangeArrowheads="1"/>
          </p:cNvSpPr>
          <p:nvPr/>
        </p:nvSpPr>
        <p:spPr bwMode="auto">
          <a:xfrm>
            <a:off x="3938693" y="8778279"/>
            <a:ext cx="3014521" cy="4610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5026C066-AE58-4116-B5DF-F74DD9307A35}" type="slidenum">
              <a:rPr lang="en-US" altLang="en-US" sz="1200"/>
              <a:pPr algn="r" eaLnBrk="1" hangingPunct="1"/>
              <a:t>18</a:t>
            </a:fld>
            <a:endParaRPr lang="en-US" altLang="en-US" sz="1200"/>
          </a:p>
        </p:txBody>
      </p:sp>
      <p:sp>
        <p:nvSpPr>
          <p:cNvPr id="55299" name="Rectangle 2">
            <a:extLst>
              <a:ext uri="{FF2B5EF4-FFF2-40B4-BE49-F238E27FC236}">
                <a16:creationId xmlns:a16="http://schemas.microsoft.com/office/drawing/2014/main" id="{471C1A3A-AEEA-4B35-B3D8-5C06A55A1BDA}"/>
              </a:ext>
            </a:extLst>
          </p:cNvPr>
          <p:cNvSpPr>
            <a:spLocks noGrp="1" noRot="1" noChangeAspect="1" noChangeArrowheads="1" noTextEdit="1"/>
          </p:cNvSpPr>
          <p:nvPr>
            <p:ph type="sldImg"/>
          </p:nvPr>
        </p:nvSpPr>
        <p:spPr>
          <a:ln/>
        </p:spPr>
      </p:sp>
      <p:sp>
        <p:nvSpPr>
          <p:cNvPr id="55300" name="Rectangle 3">
            <a:extLst>
              <a:ext uri="{FF2B5EF4-FFF2-40B4-BE49-F238E27FC236}">
                <a16:creationId xmlns:a16="http://schemas.microsoft.com/office/drawing/2014/main" id="{0D89D2C8-6FA9-4B10-900F-7F2C869BA25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GB" altLang="en-US" dirty="0">
                <a:latin typeface="Arial" panose="020B0604020202020204" pitchFamily="34" charset="0"/>
              </a:rPr>
              <a:t>Reading books – try to get them out on Monday but might not always be possible</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Please continue to bring your children into school dressed for PE on Mondays. How are you finding that? </a:t>
            </a:r>
            <a:endParaRPr lang="en-GB" altLang="en-US" dirty="0">
              <a:latin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a:extLst>
              <a:ext uri="{FF2B5EF4-FFF2-40B4-BE49-F238E27FC236}">
                <a16:creationId xmlns:a16="http://schemas.microsoft.com/office/drawing/2014/main" id="{18E41654-595D-43CB-8088-9EBF468BB2B3}"/>
              </a:ext>
            </a:extLst>
          </p:cNvPr>
          <p:cNvSpPr txBox="1">
            <a:spLocks noGrp="1" noChangeArrowheads="1"/>
          </p:cNvSpPr>
          <p:nvPr/>
        </p:nvSpPr>
        <p:spPr bwMode="auto">
          <a:xfrm>
            <a:off x="3938693" y="8778279"/>
            <a:ext cx="3014521" cy="4610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981AB6BE-889B-4EB8-A75B-7F9107231860}" type="slidenum">
              <a:rPr lang="en-US" altLang="en-US" sz="1200"/>
              <a:pPr algn="r" eaLnBrk="1" hangingPunct="1"/>
              <a:t>19</a:t>
            </a:fld>
            <a:endParaRPr lang="en-US" altLang="en-US" sz="1200"/>
          </a:p>
        </p:txBody>
      </p:sp>
      <p:sp>
        <p:nvSpPr>
          <p:cNvPr id="62467" name="Rectangle 2">
            <a:extLst>
              <a:ext uri="{FF2B5EF4-FFF2-40B4-BE49-F238E27FC236}">
                <a16:creationId xmlns:a16="http://schemas.microsoft.com/office/drawing/2014/main" id="{4A477124-27DF-4977-A727-C15EA8EC1E9A}"/>
              </a:ext>
            </a:extLst>
          </p:cNvPr>
          <p:cNvSpPr>
            <a:spLocks noGrp="1" noRot="1" noChangeAspect="1" noChangeArrowheads="1" noTextEdit="1"/>
          </p:cNvSpPr>
          <p:nvPr>
            <p:ph type="sldImg"/>
          </p:nvPr>
        </p:nvSpPr>
        <p:spPr>
          <a:ln/>
        </p:spPr>
      </p:sp>
      <p:sp>
        <p:nvSpPr>
          <p:cNvPr id="62468" name="Rectangle 3">
            <a:extLst>
              <a:ext uri="{FF2B5EF4-FFF2-40B4-BE49-F238E27FC236}">
                <a16:creationId xmlns:a16="http://schemas.microsoft.com/office/drawing/2014/main" id="{5C4AEE71-D524-4426-8DBD-A143B16B0D45}"/>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dirty="0">
                <a:latin typeface="Arial" panose="020B0604020202020204" pitchFamily="34" charset="0"/>
              </a:rPr>
              <a:t>Are you ready to learn</a:t>
            </a:r>
          </a:p>
          <a:p>
            <a:pPr eaLnBrk="1" hangingPunct="1"/>
            <a:r>
              <a:rPr lang="en-US" altLang="en-US" dirty="0">
                <a:latin typeface="Arial" panose="020B0604020202020204" pitchFamily="34" charset="0"/>
              </a:rPr>
              <a:t>Are you showing respect to others around you</a:t>
            </a:r>
          </a:p>
          <a:p>
            <a:pPr eaLnBrk="1" hangingPunct="1"/>
            <a:r>
              <a:rPr lang="en-US" altLang="en-US" dirty="0">
                <a:latin typeface="Arial" panose="020B0604020202020204" pitchFamily="34" charset="0"/>
              </a:rPr>
              <a:t>Are your actions keeping yourself and your peers safe</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We follow a restorative approach to behaviour where we recognise a wrong choice that might’ve been made, we have a talk with the child and discuss what happened/why it happened and what could be done in the future to make the right choice. </a:t>
            </a:r>
            <a:endParaRPr lang="en-GB" altLang="en-US" dirty="0">
              <a:latin typeface="Arial" panose="020B0604020202020204" pitchFamily="34" charset="0"/>
            </a:endParaRPr>
          </a:p>
        </p:txBody>
      </p:sp>
    </p:spTree>
    <p:extLst>
      <p:ext uri="{BB962C8B-B14F-4D97-AF65-F5344CB8AC3E}">
        <p14:creationId xmlns:p14="http://schemas.microsoft.com/office/powerpoint/2010/main" val="8544639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a:extLst>
              <a:ext uri="{FF2B5EF4-FFF2-40B4-BE49-F238E27FC236}">
                <a16:creationId xmlns:a16="http://schemas.microsoft.com/office/drawing/2014/main" id="{0106E705-20CC-4DFE-A72A-9050CF4295CC}"/>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6B30A22-2D50-4CC0-8D19-FF2AB7D095C6}" type="slidenum">
              <a:rPr lang="en-US" altLang="en-US" smtClean="0"/>
              <a:pPr/>
              <a:t>2</a:t>
            </a:fld>
            <a:endParaRPr lang="en-US" altLang="en-US"/>
          </a:p>
        </p:txBody>
      </p:sp>
      <p:sp>
        <p:nvSpPr>
          <p:cNvPr id="20483" name="Rectangle 2">
            <a:extLst>
              <a:ext uri="{FF2B5EF4-FFF2-40B4-BE49-F238E27FC236}">
                <a16:creationId xmlns:a16="http://schemas.microsoft.com/office/drawing/2014/main" id="{A4B7783C-2EB2-47F5-9BE8-307B66485BE1}"/>
              </a:ext>
            </a:extLst>
          </p:cNvPr>
          <p:cNvSpPr>
            <a:spLocks noGrp="1" noRot="1" noChangeAspect="1" noChangeArrowheads="1" noTextEdit="1"/>
          </p:cNvSpPr>
          <p:nvPr>
            <p:ph type="sldImg"/>
          </p:nvPr>
        </p:nvSpPr>
        <p:spPr>
          <a:solidFill>
            <a:srgbClr val="FFFFFF"/>
          </a:solidFill>
          <a:ln/>
        </p:spPr>
      </p:sp>
      <p:sp>
        <p:nvSpPr>
          <p:cNvPr id="20484" name="Rectangle 3">
            <a:extLst>
              <a:ext uri="{FF2B5EF4-FFF2-40B4-BE49-F238E27FC236}">
                <a16:creationId xmlns:a16="http://schemas.microsoft.com/office/drawing/2014/main" id="{1DB02D03-B42D-40AA-8152-8F5A3432414F}"/>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GB" altLang="en-US" dirty="0">
                <a:latin typeface="HfW precursive" panose="00000500000000000000" pitchFamily="2" charset="0"/>
              </a:rPr>
              <a:t>Attendance and punctuality is so important to make sure your child gets the most out of their education. </a:t>
            </a:r>
          </a:p>
          <a:p>
            <a:pPr eaLnBrk="1" hangingPunct="1"/>
            <a:endParaRPr lang="en-GB" altLang="en-US" dirty="0">
              <a:latin typeface="HfW precursive" panose="00000500000000000000" pitchFamily="2" charset="0"/>
            </a:endParaRPr>
          </a:p>
          <a:p>
            <a:pPr eaLnBrk="1" hangingPunct="1"/>
            <a:r>
              <a:rPr lang="en-GB" altLang="en-US" dirty="0">
                <a:latin typeface="HfW precursive" panose="00000500000000000000" pitchFamily="2" charset="0"/>
              </a:rPr>
              <a:t>We’re not saying to send them in when they’re sick but please try and make sure they get here on time. </a:t>
            </a:r>
          </a:p>
          <a:p>
            <a:pPr eaLnBrk="1" hangingPunct="1"/>
            <a:endParaRPr lang="en-GB" altLang="en-US" dirty="0">
              <a:latin typeface="HfW precursive" panose="00000500000000000000" pitchFamily="2" charset="0"/>
            </a:endParaRPr>
          </a:p>
          <a:p>
            <a:pPr eaLnBrk="1" hangingPunct="1"/>
            <a:r>
              <a:rPr lang="en-GB" altLang="en-US" dirty="0">
                <a:latin typeface="HfW precursive" panose="00000500000000000000" pitchFamily="2" charset="0"/>
              </a:rPr>
              <a:t>Doors open at 8.30, close at 8.45. </a:t>
            </a:r>
          </a:p>
          <a:p>
            <a:pPr eaLnBrk="1" hangingPunct="1"/>
            <a:endParaRPr lang="en-GB" altLang="en-US" dirty="0">
              <a:latin typeface="HfW precursive" panose="00000500000000000000" pitchFamily="2" charset="0"/>
            </a:endParaRPr>
          </a:p>
          <a:p>
            <a:pPr eaLnBrk="1" hangingPunct="1"/>
            <a:r>
              <a:rPr lang="en-GB" altLang="en-US" dirty="0">
                <a:latin typeface="HfW precursive" panose="00000500000000000000" pitchFamily="2" charset="0"/>
              </a:rPr>
              <a:t>Then we do the register and teaching starts as soon as the register is done. </a:t>
            </a:r>
          </a:p>
          <a:p>
            <a:pPr eaLnBrk="1" hangingPunct="1"/>
            <a:endParaRPr lang="en-GB" altLang="en-US" dirty="0">
              <a:latin typeface="HfW precursive" panose="00000500000000000000" pitchFamily="2" charset="0"/>
            </a:endParaRPr>
          </a:p>
          <a:p>
            <a:pPr eaLnBrk="1" hangingPunct="1"/>
            <a:r>
              <a:rPr lang="en-GB" altLang="en-US" dirty="0">
                <a:latin typeface="HfW precursive" panose="00000500000000000000" pitchFamily="2" charset="0"/>
                <a:cs typeface="Arial" panose="020B0604020202020204" pitchFamily="34" charset="0"/>
              </a:rPr>
              <a:t>If they’re 10 minutes late they’re missing out on important learning </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a:extLst>
              <a:ext uri="{FF2B5EF4-FFF2-40B4-BE49-F238E27FC236}">
                <a16:creationId xmlns:a16="http://schemas.microsoft.com/office/drawing/2014/main" id="{B34E1289-B9FC-43C4-AC64-0FAC068C1DAE}"/>
              </a:ext>
            </a:extLst>
          </p:cNvPr>
          <p:cNvSpPr txBox="1">
            <a:spLocks noGrp="1" noChangeArrowheads="1"/>
          </p:cNvSpPr>
          <p:nvPr/>
        </p:nvSpPr>
        <p:spPr bwMode="auto">
          <a:xfrm>
            <a:off x="3938693" y="8778279"/>
            <a:ext cx="3014521" cy="4610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50E9CB68-6216-4CFB-8610-7F96A20482D0}" type="slidenum">
              <a:rPr lang="en-US" altLang="en-US" sz="1200"/>
              <a:pPr algn="r" eaLnBrk="1" hangingPunct="1"/>
              <a:t>20</a:t>
            </a:fld>
            <a:endParaRPr lang="en-US" altLang="en-US" sz="1200"/>
          </a:p>
        </p:txBody>
      </p:sp>
      <p:sp>
        <p:nvSpPr>
          <p:cNvPr id="64515" name="Rectangle 2">
            <a:extLst>
              <a:ext uri="{FF2B5EF4-FFF2-40B4-BE49-F238E27FC236}">
                <a16:creationId xmlns:a16="http://schemas.microsoft.com/office/drawing/2014/main" id="{8EFE3BA7-C791-4C5D-A0C7-C3F274AD4FFC}"/>
              </a:ext>
            </a:extLst>
          </p:cNvPr>
          <p:cNvSpPr>
            <a:spLocks noGrp="1" noRot="1" noChangeAspect="1" noChangeArrowheads="1" noTextEdit="1"/>
          </p:cNvSpPr>
          <p:nvPr>
            <p:ph type="sldImg"/>
          </p:nvPr>
        </p:nvSpPr>
        <p:spPr>
          <a:ln/>
        </p:spPr>
      </p:sp>
      <p:sp>
        <p:nvSpPr>
          <p:cNvPr id="64516" name="Rectangle 3">
            <a:extLst>
              <a:ext uri="{FF2B5EF4-FFF2-40B4-BE49-F238E27FC236}">
                <a16:creationId xmlns:a16="http://schemas.microsoft.com/office/drawing/2014/main" id="{D240D58C-1A11-486A-B24F-B184D8B3BA59}"/>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a:extLst>
              <a:ext uri="{FF2B5EF4-FFF2-40B4-BE49-F238E27FC236}">
                <a16:creationId xmlns:a16="http://schemas.microsoft.com/office/drawing/2014/main" id="{CC0B94DB-32B5-4323-B179-A164D931B2CC}"/>
              </a:ext>
            </a:extLst>
          </p:cNvPr>
          <p:cNvSpPr txBox="1">
            <a:spLocks noGrp="1" noChangeArrowheads="1"/>
          </p:cNvSpPr>
          <p:nvPr/>
        </p:nvSpPr>
        <p:spPr bwMode="auto">
          <a:xfrm>
            <a:off x="3938693" y="8778279"/>
            <a:ext cx="3014521" cy="4610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C1DEC6FC-896E-4355-927C-FB2A9EE99E2F}" type="slidenum">
              <a:rPr lang="en-US" altLang="en-US" sz="1200"/>
              <a:pPr algn="r" eaLnBrk="1" hangingPunct="1"/>
              <a:t>3</a:t>
            </a:fld>
            <a:endParaRPr lang="en-US" altLang="en-US" sz="1200"/>
          </a:p>
        </p:txBody>
      </p:sp>
      <p:sp>
        <p:nvSpPr>
          <p:cNvPr id="22531" name="Rectangle 2">
            <a:extLst>
              <a:ext uri="{FF2B5EF4-FFF2-40B4-BE49-F238E27FC236}">
                <a16:creationId xmlns:a16="http://schemas.microsoft.com/office/drawing/2014/main" id="{018CEEEF-60D0-4393-B8F3-21F99BA5F196}"/>
              </a:ext>
            </a:extLst>
          </p:cNvPr>
          <p:cNvSpPr>
            <a:spLocks noGrp="1" noRot="1" noChangeAspect="1" noChangeArrowheads="1" noTextEdit="1"/>
          </p:cNvSpPr>
          <p:nvPr>
            <p:ph type="sldImg"/>
          </p:nvPr>
        </p:nvSpPr>
        <p:spPr>
          <a:ln/>
        </p:spPr>
      </p:sp>
      <p:sp>
        <p:nvSpPr>
          <p:cNvPr id="22532" name="Rectangle 3">
            <a:extLst>
              <a:ext uri="{FF2B5EF4-FFF2-40B4-BE49-F238E27FC236}">
                <a16:creationId xmlns:a16="http://schemas.microsoft.com/office/drawing/2014/main" id="{67A615A7-860B-43EA-B1CE-386DFFA8E46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GB" altLang="en-US" dirty="0">
                <a:latin typeface="Arial" panose="020B0604020202020204" pitchFamily="34" charset="0"/>
              </a:rPr>
              <a:t>Safeguarding is a priority in our school. </a:t>
            </a:r>
          </a:p>
          <a:p>
            <a:pPr eaLnBrk="1" hangingPunct="1"/>
            <a:endParaRPr lang="en-GB" altLang="en-US" dirty="0">
              <a:latin typeface="Arial" panose="020B0604020202020204" pitchFamily="34" charset="0"/>
            </a:endParaRPr>
          </a:p>
          <a:p>
            <a:pPr eaLnBrk="1" hangingPunct="1"/>
            <a:r>
              <a:rPr lang="en-GB" altLang="en-US" dirty="0">
                <a:latin typeface="Arial" panose="020B0604020202020204" pitchFamily="34" charset="0"/>
              </a:rPr>
              <a:t>As well as teaching your children a big part of our job is to also keep them safe.</a:t>
            </a:r>
          </a:p>
          <a:p>
            <a:pPr eaLnBrk="1" hangingPunct="1"/>
            <a:endParaRPr lang="en-GB" altLang="en-US" dirty="0">
              <a:latin typeface="Arial" panose="020B0604020202020204" pitchFamily="34" charset="0"/>
            </a:endParaRPr>
          </a:p>
          <a:p>
            <a:pPr eaLnBrk="1" hangingPunct="1"/>
            <a:r>
              <a:rPr lang="en-GB" altLang="en-US" dirty="0">
                <a:latin typeface="Arial" panose="020B0604020202020204" pitchFamily="34" charset="0"/>
              </a:rPr>
              <a:t>We encourage children to talk to adults in school about anything they’re worried about.</a:t>
            </a:r>
          </a:p>
          <a:p>
            <a:pPr eaLnBrk="1" hangingPunct="1"/>
            <a:endParaRPr lang="en-GB" altLang="en-US" dirty="0">
              <a:latin typeface="Arial" panose="020B0604020202020204" pitchFamily="34" charset="0"/>
            </a:endParaRPr>
          </a:p>
          <a:p>
            <a:pPr eaLnBrk="1" hangingPunct="1"/>
            <a:r>
              <a:rPr lang="en-GB" altLang="en-US" dirty="0">
                <a:latin typeface="Arial" panose="020B0604020202020204" pitchFamily="34" charset="0"/>
              </a:rPr>
              <a:t>If that could be reiterated at home too that would be great. </a:t>
            </a:r>
          </a:p>
          <a:p>
            <a:pPr eaLnBrk="1" hangingPunct="1"/>
            <a:endParaRPr lang="en-GB" altLang="en-US" dirty="0">
              <a:latin typeface="Arial" panose="020B0604020202020204" pitchFamily="34" charset="0"/>
            </a:endParaRPr>
          </a:p>
          <a:p>
            <a:pPr eaLnBrk="1" hangingPunct="1"/>
            <a:r>
              <a:rPr lang="en-GB" altLang="en-US" dirty="0">
                <a:latin typeface="Arial" panose="020B0604020202020204" pitchFamily="34" charset="0"/>
              </a:rPr>
              <a:t>Our computing curriculum focusses on e-safety where we teach children how to be safe online. </a:t>
            </a:r>
          </a:p>
          <a:p>
            <a:pPr eaLnBrk="1" hangingPunct="1"/>
            <a:r>
              <a:rPr lang="en-GB" altLang="en-US" dirty="0">
                <a:latin typeface="Arial" panose="020B0604020202020204" pitchFamily="34" charset="0"/>
              </a:rPr>
              <a:t>This is then embedded throughout the year during assemblies and workshops to reinforce what they’ve learnt during the Autumn term. </a:t>
            </a:r>
          </a:p>
          <a:p>
            <a:pPr eaLnBrk="1" hangingPunct="1"/>
            <a:endParaRPr lang="en-GB" altLang="en-US" dirty="0">
              <a:latin typeface="Arial" panose="020B0604020202020204" pitchFamily="34" charset="0"/>
            </a:endParaRPr>
          </a:p>
          <a:p>
            <a:pPr marL="0" indent="0" algn="just">
              <a:buFont typeface="Arial" panose="020B0604020202020204" pitchFamily="34" charset="0"/>
              <a:buNone/>
              <a:defRPr/>
            </a:pPr>
            <a:r>
              <a:rPr lang="en-GB" sz="1400" dirty="0">
                <a:solidFill>
                  <a:schemeClr val="bg1"/>
                </a:solidFill>
                <a:latin typeface="HfW precursive" panose="00000500000000000000" pitchFamily="2" charset="0"/>
                <a:cs typeface="Calibri Light" panose="020F0302020204030204" pitchFamily="34" charset="0"/>
              </a:rPr>
              <a:t>There are lots of websites available to support you helping your child stay safe such as the NSPCC or National Online Safety. </a:t>
            </a:r>
          </a:p>
          <a:p>
            <a:pPr marL="0" indent="0" algn="just">
              <a:buFont typeface="Arial" panose="020B0604020202020204" pitchFamily="34" charset="0"/>
              <a:buNone/>
              <a:defRPr/>
            </a:pPr>
            <a:endParaRPr lang="en-GB" sz="1400" dirty="0">
              <a:solidFill>
                <a:schemeClr val="bg1"/>
              </a:solidFill>
              <a:latin typeface="HfW precursive" panose="00000500000000000000" pitchFamily="2" charset="0"/>
              <a:cs typeface="Calibri Light" panose="020F0302020204030204" pitchFamily="34" charset="0"/>
            </a:endParaRPr>
          </a:p>
          <a:p>
            <a:pPr marL="0" indent="0" algn="just">
              <a:buFont typeface="Arial" panose="020B0604020202020204" pitchFamily="34" charset="0"/>
              <a:buNone/>
              <a:defRPr/>
            </a:pPr>
            <a:r>
              <a:rPr lang="en-GB" sz="1400" dirty="0">
                <a:solidFill>
                  <a:schemeClr val="bg1"/>
                </a:solidFill>
                <a:latin typeface="HfW precursive" panose="00000500000000000000" pitchFamily="2" charset="0"/>
                <a:cs typeface="Calibri Light" panose="020F0302020204030204" pitchFamily="34" charset="0"/>
              </a:rPr>
              <a:t>Alternatively if you have any concerns please come and talk to us and we will do our best to help.</a:t>
            </a:r>
          </a:p>
          <a:p>
            <a:pPr eaLnBrk="1" hangingPunct="1"/>
            <a:endParaRPr lang="en-GB" altLang="en-US" dirty="0">
              <a:latin typeface="Arial" panose="020B0604020202020204" pitchFamily="34" charset="0"/>
            </a:endParaRPr>
          </a:p>
          <a:p>
            <a:pPr eaLnBrk="1" hangingPunct="1"/>
            <a:endParaRPr lang="en-GB" altLang="en-US" dirty="0">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3919DA93-1095-49BD-8337-6B73B17842C4}"/>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9382EE2-D6ED-4CE3-91E1-42B930C89334}" type="slidenum">
              <a:rPr lang="en-US" altLang="en-US" smtClean="0"/>
              <a:pPr/>
              <a:t>4</a:t>
            </a:fld>
            <a:endParaRPr lang="en-US" altLang="en-US"/>
          </a:p>
        </p:txBody>
      </p:sp>
      <p:sp>
        <p:nvSpPr>
          <p:cNvPr id="24579" name="Rectangle 2">
            <a:extLst>
              <a:ext uri="{FF2B5EF4-FFF2-40B4-BE49-F238E27FC236}">
                <a16:creationId xmlns:a16="http://schemas.microsoft.com/office/drawing/2014/main" id="{680A3F66-020E-45A3-AE8B-41B76AE0CA29}"/>
              </a:ext>
            </a:extLst>
          </p:cNvPr>
          <p:cNvSpPr>
            <a:spLocks noGrp="1" noRot="1" noChangeAspect="1" noChangeArrowheads="1" noTextEdit="1"/>
          </p:cNvSpPr>
          <p:nvPr>
            <p:ph type="sldImg"/>
          </p:nvPr>
        </p:nvSpPr>
        <p:spPr>
          <a:solidFill>
            <a:srgbClr val="FFFFFF"/>
          </a:solidFill>
          <a:ln/>
        </p:spPr>
      </p:sp>
      <p:sp>
        <p:nvSpPr>
          <p:cNvPr id="24580" name="Rectangle 3">
            <a:extLst>
              <a:ext uri="{FF2B5EF4-FFF2-40B4-BE49-F238E27FC236}">
                <a16:creationId xmlns:a16="http://schemas.microsoft.com/office/drawing/2014/main" id="{C55326B0-A163-4DFE-B81F-2D6635044ED9}"/>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GB" altLang="en-US" dirty="0">
                <a:latin typeface="Arial" panose="020B0604020202020204" pitchFamily="34" charset="0"/>
              </a:rPr>
              <a:t>An overview of what we teach is updated termly on the school website for you to have a look at. </a:t>
            </a:r>
          </a:p>
          <a:p>
            <a:pPr eaLnBrk="1" hangingPunct="1"/>
            <a:endParaRPr lang="en-GB" altLang="en-US" dirty="0">
              <a:latin typeface="Arial" panose="020B0604020202020204" pitchFamily="34" charset="0"/>
            </a:endParaRPr>
          </a:p>
          <a:p>
            <a:pPr eaLnBrk="1" hangingPunct="1"/>
            <a:r>
              <a:rPr lang="en-GB" altLang="en-US" dirty="0">
                <a:latin typeface="Arial" panose="020B0604020202020204" pitchFamily="34" charset="0"/>
              </a:rPr>
              <a:t>We block teach some of our foundation subjects, so for example this half term we are teaching history and DT. Next half term we will teach geography and art. </a:t>
            </a:r>
          </a:p>
          <a:p>
            <a:pPr eaLnBrk="1" hangingPunct="1"/>
            <a:endParaRPr lang="en-GB" altLang="en-US" dirty="0">
              <a:latin typeface="Arial" panose="020B0604020202020204" pitchFamily="34" charset="0"/>
            </a:endParaRPr>
          </a:p>
          <a:p>
            <a:pPr eaLnBrk="1" hangingPunct="1"/>
            <a:r>
              <a:rPr lang="en-GB" altLang="en-US" dirty="0">
                <a:latin typeface="Arial" panose="020B0604020202020204" pitchFamily="34" charset="0"/>
              </a:rPr>
              <a:t>PE and music are taught by specialist teachers.</a:t>
            </a:r>
          </a:p>
          <a:p>
            <a:pPr eaLnBrk="1" hangingPunct="1"/>
            <a:endParaRPr lang="en-GB" altLang="en-US" dirty="0">
              <a:latin typeface="Arial" panose="020B0604020202020204" pitchFamily="34" charset="0"/>
            </a:endParaRPr>
          </a:p>
          <a:p>
            <a:pPr eaLnBrk="1" hangingPunct="1"/>
            <a:r>
              <a:rPr lang="en-GB" altLang="en-US" dirty="0">
                <a:latin typeface="Arial" panose="020B0604020202020204" pitchFamily="34" charset="0"/>
              </a:rPr>
              <a:t>PSHE is weaved into our day-to-day teaching as well as discrete lessons when certain topics arise, we will tailor a PSHE lesson towards the current needs of our children.</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3919DA93-1095-49BD-8337-6B73B17842C4}"/>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9382EE2-D6ED-4CE3-91E1-42B930C89334}" type="slidenum">
              <a:rPr lang="en-US" altLang="en-US" smtClean="0"/>
              <a:pPr/>
              <a:t>5</a:t>
            </a:fld>
            <a:endParaRPr lang="en-US" altLang="en-US"/>
          </a:p>
        </p:txBody>
      </p:sp>
      <p:sp>
        <p:nvSpPr>
          <p:cNvPr id="24579" name="Rectangle 2">
            <a:extLst>
              <a:ext uri="{FF2B5EF4-FFF2-40B4-BE49-F238E27FC236}">
                <a16:creationId xmlns:a16="http://schemas.microsoft.com/office/drawing/2014/main" id="{680A3F66-020E-45A3-AE8B-41B76AE0CA29}"/>
              </a:ext>
            </a:extLst>
          </p:cNvPr>
          <p:cNvSpPr>
            <a:spLocks noGrp="1" noRot="1" noChangeAspect="1" noChangeArrowheads="1" noTextEdit="1"/>
          </p:cNvSpPr>
          <p:nvPr>
            <p:ph type="sldImg"/>
          </p:nvPr>
        </p:nvSpPr>
        <p:spPr>
          <a:solidFill>
            <a:srgbClr val="FFFFFF"/>
          </a:solidFill>
          <a:ln/>
        </p:spPr>
      </p:sp>
      <p:sp>
        <p:nvSpPr>
          <p:cNvPr id="24580" name="Rectangle 3">
            <a:extLst>
              <a:ext uri="{FF2B5EF4-FFF2-40B4-BE49-F238E27FC236}">
                <a16:creationId xmlns:a16="http://schemas.microsoft.com/office/drawing/2014/main" id="{C55326B0-A163-4DFE-B81F-2D6635044ED9}"/>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GB" altLang="en-US" dirty="0">
                <a:latin typeface="Arial" panose="020B0604020202020204" pitchFamily="34" charset="0"/>
              </a:rPr>
              <a:t>This is our current overview of what we are teaching and this can be found on the school website.</a:t>
            </a:r>
          </a:p>
          <a:p>
            <a:pPr eaLnBrk="1" hangingPunct="1"/>
            <a:endParaRPr lang="en-GB" altLang="en-US" dirty="0">
              <a:latin typeface="Arial" panose="020B0604020202020204" pitchFamily="34" charset="0"/>
            </a:endParaRPr>
          </a:p>
          <a:p>
            <a:pPr eaLnBrk="1" hangingPunct="1"/>
            <a:r>
              <a:rPr lang="en-GB" altLang="en-US" dirty="0">
                <a:latin typeface="Arial" panose="020B0604020202020204" pitchFamily="34" charset="0"/>
              </a:rPr>
              <a:t>We’ve printed some off if you’d like to take one on your way out.  </a:t>
            </a:r>
          </a:p>
        </p:txBody>
      </p:sp>
    </p:spTree>
    <p:extLst>
      <p:ext uri="{BB962C8B-B14F-4D97-AF65-F5344CB8AC3E}">
        <p14:creationId xmlns:p14="http://schemas.microsoft.com/office/powerpoint/2010/main" val="30119708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3919DA93-1095-49BD-8337-6B73B17842C4}"/>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9382EE2-D6ED-4CE3-91E1-42B930C89334}" type="slidenum">
              <a:rPr lang="en-US" altLang="en-US" smtClean="0"/>
              <a:pPr/>
              <a:t>6</a:t>
            </a:fld>
            <a:endParaRPr lang="en-US" altLang="en-US"/>
          </a:p>
        </p:txBody>
      </p:sp>
      <p:sp>
        <p:nvSpPr>
          <p:cNvPr id="24579" name="Rectangle 2">
            <a:extLst>
              <a:ext uri="{FF2B5EF4-FFF2-40B4-BE49-F238E27FC236}">
                <a16:creationId xmlns:a16="http://schemas.microsoft.com/office/drawing/2014/main" id="{680A3F66-020E-45A3-AE8B-41B76AE0CA29}"/>
              </a:ext>
            </a:extLst>
          </p:cNvPr>
          <p:cNvSpPr>
            <a:spLocks noGrp="1" noRot="1" noChangeAspect="1" noChangeArrowheads="1" noTextEdit="1"/>
          </p:cNvSpPr>
          <p:nvPr>
            <p:ph type="sldImg"/>
          </p:nvPr>
        </p:nvSpPr>
        <p:spPr>
          <a:solidFill>
            <a:srgbClr val="FFFFFF"/>
          </a:solidFill>
          <a:ln/>
        </p:spPr>
      </p:sp>
      <p:sp>
        <p:nvSpPr>
          <p:cNvPr id="24580" name="Rectangle 3">
            <a:extLst>
              <a:ext uri="{FF2B5EF4-FFF2-40B4-BE49-F238E27FC236}">
                <a16:creationId xmlns:a16="http://schemas.microsoft.com/office/drawing/2014/main" id="{C55326B0-A163-4DFE-B81F-2D6635044ED9}"/>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GB" altLang="en-US" dirty="0">
                <a:latin typeface="Arial" panose="020B0604020202020204" pitchFamily="34" charset="0"/>
              </a:rPr>
              <a:t>Revisit phase 3 sounds initially covered in reception</a:t>
            </a:r>
          </a:p>
          <a:p>
            <a:pPr eaLnBrk="1" hangingPunct="1"/>
            <a:endParaRPr lang="en-GB" altLang="en-US" dirty="0">
              <a:latin typeface="Arial" panose="020B0604020202020204" pitchFamily="34" charset="0"/>
            </a:endParaRPr>
          </a:p>
          <a:p>
            <a:pPr eaLnBrk="1" hangingPunct="1"/>
            <a:r>
              <a:rPr lang="en-GB" altLang="en-US" dirty="0">
                <a:latin typeface="Arial" panose="020B0604020202020204" pitchFamily="34" charset="0"/>
              </a:rPr>
              <a:t>Once we have finished revisiting phase 3 we will move on to phase 4 which looks at the sounds two consonants make within words when they are together. </a:t>
            </a:r>
          </a:p>
          <a:p>
            <a:pPr eaLnBrk="1" hangingPunct="1"/>
            <a:endParaRPr lang="en-GB" altLang="en-US" dirty="0">
              <a:latin typeface="Arial" panose="020B0604020202020204" pitchFamily="34" charset="0"/>
            </a:endParaRPr>
          </a:p>
          <a:p>
            <a:pPr eaLnBrk="1" hangingPunct="1"/>
            <a:r>
              <a:rPr lang="en-GB" altLang="en-US" dirty="0">
                <a:latin typeface="Arial" panose="020B0604020202020204" pitchFamily="34" charset="0"/>
              </a:rPr>
              <a:t>After Christmas we will begin phase 5 which looks at alternative graphemes for phonemes. For example Phase 3 ai is A I but in phase 5 they’re taught two alternative ways to spell ai. </a:t>
            </a:r>
          </a:p>
          <a:p>
            <a:pPr eaLnBrk="1" hangingPunct="1"/>
            <a:endParaRPr lang="en-GB" altLang="en-US" dirty="0">
              <a:latin typeface="Arial" panose="020B060402020202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GB" altLang="en-US" dirty="0">
                <a:latin typeface="Arial" panose="020B0604020202020204" pitchFamily="34" charset="0"/>
              </a:rPr>
              <a:t>If your child is currently struggling with their phonics they have been identified via baseline assessments carried out by us at the start of the year and are taking part in phonics interventions to help them progress. </a:t>
            </a:r>
          </a:p>
        </p:txBody>
      </p:sp>
    </p:spTree>
    <p:extLst>
      <p:ext uri="{BB962C8B-B14F-4D97-AF65-F5344CB8AC3E}">
        <p14:creationId xmlns:p14="http://schemas.microsoft.com/office/powerpoint/2010/main" val="15557152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3919DA93-1095-49BD-8337-6B73B17842C4}"/>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9382EE2-D6ED-4CE3-91E1-42B930C89334}" type="slidenum">
              <a:rPr lang="en-US" altLang="en-US" smtClean="0"/>
              <a:pPr/>
              <a:t>7</a:t>
            </a:fld>
            <a:endParaRPr lang="en-US" altLang="en-US"/>
          </a:p>
        </p:txBody>
      </p:sp>
      <p:sp>
        <p:nvSpPr>
          <p:cNvPr id="24579" name="Rectangle 2">
            <a:extLst>
              <a:ext uri="{FF2B5EF4-FFF2-40B4-BE49-F238E27FC236}">
                <a16:creationId xmlns:a16="http://schemas.microsoft.com/office/drawing/2014/main" id="{680A3F66-020E-45A3-AE8B-41B76AE0CA29}"/>
              </a:ext>
            </a:extLst>
          </p:cNvPr>
          <p:cNvSpPr>
            <a:spLocks noGrp="1" noRot="1" noChangeAspect="1" noChangeArrowheads="1" noTextEdit="1"/>
          </p:cNvSpPr>
          <p:nvPr>
            <p:ph type="sldImg"/>
          </p:nvPr>
        </p:nvSpPr>
        <p:spPr>
          <a:solidFill>
            <a:srgbClr val="FFFFFF"/>
          </a:solidFill>
          <a:ln/>
        </p:spPr>
      </p:sp>
      <p:sp>
        <p:nvSpPr>
          <p:cNvPr id="24580" name="Rectangle 3">
            <a:extLst>
              <a:ext uri="{FF2B5EF4-FFF2-40B4-BE49-F238E27FC236}">
                <a16:creationId xmlns:a16="http://schemas.microsoft.com/office/drawing/2014/main" id="{C55326B0-A163-4DFE-B81F-2D6635044ED9}"/>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altLang="en-US" dirty="0">
                <a:latin typeface="Arial" panose="020B0604020202020204" pitchFamily="34" charset="0"/>
              </a:rPr>
              <a:t>Statutory assessment </a:t>
            </a:r>
            <a:r>
              <a:rPr lang="en-GB" altLang="en-US" sz="1200" dirty="0">
                <a:latin typeface="HfW precursive" panose="00000500000000000000" pitchFamily="2" charset="0"/>
              </a:rPr>
              <a:t>which takes place at the beginning of June for all children in Year 1 across the country.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GB" altLang="en-US" sz="1200" dirty="0">
              <a:latin typeface="HfW precursive" panose="00000500000000000000" pitchFamily="2" charset="0"/>
            </a:endParaRPr>
          </a:p>
          <a:p>
            <a:pPr eaLnBrk="1" hangingPunct="1"/>
            <a:r>
              <a:rPr lang="en-GB" altLang="en-US" dirty="0">
                <a:latin typeface="Arial" panose="020B0604020202020204" pitchFamily="34" charset="0"/>
              </a:rPr>
              <a:t>Consists of 40 words, mixture of ‘real’ and ‘nonsense’ words for the children to sound out and blend. </a:t>
            </a:r>
          </a:p>
          <a:p>
            <a:pPr eaLnBrk="1" hangingPunct="1"/>
            <a:endParaRPr lang="en-GB" altLang="en-US" dirty="0">
              <a:latin typeface="Arial" panose="020B0604020202020204" pitchFamily="34" charset="0"/>
            </a:endParaRPr>
          </a:p>
          <a:p>
            <a:pPr eaLnBrk="1" hangingPunct="1"/>
            <a:r>
              <a:rPr lang="en-GB" altLang="en-US" dirty="0">
                <a:latin typeface="Arial" panose="020B0604020202020204" pitchFamily="34" charset="0"/>
              </a:rPr>
              <a:t>It’ll be carried out 1:1, my class with me and Mrs O’Neill’s class with her. </a:t>
            </a:r>
          </a:p>
          <a:p>
            <a:pPr eaLnBrk="1" hangingPunct="1"/>
            <a:endParaRPr lang="en-GB" altLang="en-US" dirty="0">
              <a:latin typeface="Arial" panose="020B0604020202020204" pitchFamily="34" charset="0"/>
            </a:endParaRPr>
          </a:p>
          <a:p>
            <a:pPr eaLnBrk="1" hangingPunct="1"/>
            <a:r>
              <a:rPr lang="en-GB" altLang="en-US" dirty="0">
                <a:latin typeface="Arial" panose="020B0604020202020204" pitchFamily="34" charset="0"/>
              </a:rPr>
              <a:t>It’ll be very informal and the children will have a lot of practice doing this with us so it’ll feel very familiar to them.</a:t>
            </a:r>
          </a:p>
          <a:p>
            <a:pPr eaLnBrk="1" hangingPunct="1"/>
            <a:endParaRPr lang="en-GB" altLang="en-US" dirty="0">
              <a:latin typeface="Arial" panose="020B0604020202020204" pitchFamily="34" charset="0"/>
            </a:endParaRPr>
          </a:p>
          <a:p>
            <a:pPr eaLnBrk="1" hangingPunct="1"/>
            <a:r>
              <a:rPr lang="en-GB" altLang="en-US" dirty="0">
                <a:latin typeface="Arial" panose="020B0604020202020204" pitchFamily="34" charset="0"/>
              </a:rPr>
              <a:t>We don’t them it’s a test, we try to keep it stress free for them. </a:t>
            </a:r>
          </a:p>
          <a:p>
            <a:pPr eaLnBrk="1" hangingPunct="1"/>
            <a:endParaRPr lang="en-GB" altLang="en-US" dirty="0">
              <a:latin typeface="Arial" panose="020B0604020202020204" pitchFamily="34" charset="0"/>
            </a:endParaRPr>
          </a:p>
          <a:p>
            <a:pPr eaLnBrk="1" hangingPunct="1"/>
            <a:r>
              <a:rPr lang="en-GB" altLang="en-US" dirty="0">
                <a:latin typeface="Arial" panose="020B0604020202020204" pitchFamily="34" charset="0"/>
              </a:rPr>
              <a:t>32/40 is a pass</a:t>
            </a:r>
          </a:p>
          <a:p>
            <a:pPr eaLnBrk="1" hangingPunct="1"/>
            <a:endParaRPr lang="en-GB" altLang="en-US" dirty="0">
              <a:latin typeface="Arial" panose="020B0604020202020204" pitchFamily="34" charset="0"/>
            </a:endParaRPr>
          </a:p>
          <a:p>
            <a:pPr eaLnBrk="1" hangingPunct="1"/>
            <a:r>
              <a:rPr lang="en-GB" altLang="en-US" dirty="0">
                <a:latin typeface="Arial" panose="020B0604020202020204" pitchFamily="34" charset="0"/>
              </a:rPr>
              <a:t>If they don’t pass they can resit in Year 2</a:t>
            </a:r>
          </a:p>
          <a:p>
            <a:pPr eaLnBrk="1" hangingPunct="1"/>
            <a:endParaRPr lang="en-GB" altLang="en-US" dirty="0">
              <a:latin typeface="Arial" panose="020B0604020202020204" pitchFamily="34" charset="0"/>
            </a:endParaRPr>
          </a:p>
          <a:p>
            <a:pPr eaLnBrk="1" hangingPunct="1"/>
            <a:r>
              <a:rPr lang="en-GB" altLang="en-US" dirty="0">
                <a:latin typeface="Arial" panose="020B0604020202020204" pitchFamily="34" charset="0"/>
              </a:rPr>
              <a:t>If we don’t think they’re ready to sit the test in Year 1 we will let you know closer to the time and they can sit it for the first time in year 2. </a:t>
            </a:r>
          </a:p>
        </p:txBody>
      </p:sp>
    </p:spTree>
    <p:extLst>
      <p:ext uri="{BB962C8B-B14F-4D97-AF65-F5344CB8AC3E}">
        <p14:creationId xmlns:p14="http://schemas.microsoft.com/office/powerpoint/2010/main" val="17085686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a:extLst>
              <a:ext uri="{FF2B5EF4-FFF2-40B4-BE49-F238E27FC236}">
                <a16:creationId xmlns:a16="http://schemas.microsoft.com/office/drawing/2014/main" id="{CA456C85-EB39-4756-A5ED-E9462684B0F3}"/>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FA5AB80-BE01-48BB-A381-6A6D5C0FA13B}" type="slidenum">
              <a:rPr lang="en-US" altLang="en-US" smtClean="0"/>
              <a:pPr/>
              <a:t>8</a:t>
            </a:fld>
            <a:endParaRPr lang="en-US" altLang="en-US"/>
          </a:p>
        </p:txBody>
      </p:sp>
      <p:sp>
        <p:nvSpPr>
          <p:cNvPr id="26627" name="Rectangle 2">
            <a:extLst>
              <a:ext uri="{FF2B5EF4-FFF2-40B4-BE49-F238E27FC236}">
                <a16:creationId xmlns:a16="http://schemas.microsoft.com/office/drawing/2014/main" id="{E089C0E1-98E8-4B6F-BA6E-B11FC8F5382D}"/>
              </a:ext>
            </a:extLst>
          </p:cNvPr>
          <p:cNvSpPr>
            <a:spLocks noGrp="1" noRot="1" noChangeAspect="1" noChangeArrowheads="1" noTextEdit="1"/>
          </p:cNvSpPr>
          <p:nvPr>
            <p:ph type="sldImg"/>
          </p:nvPr>
        </p:nvSpPr>
        <p:spPr>
          <a:solidFill>
            <a:srgbClr val="FFFFFF"/>
          </a:solidFill>
          <a:ln/>
        </p:spPr>
      </p:sp>
      <p:sp>
        <p:nvSpPr>
          <p:cNvPr id="26628" name="Rectangle 3">
            <a:extLst>
              <a:ext uri="{FF2B5EF4-FFF2-40B4-BE49-F238E27FC236}">
                <a16:creationId xmlns:a16="http://schemas.microsoft.com/office/drawing/2014/main" id="{89F9703B-737F-4AFB-8B2D-3C3881EE472C}"/>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GB" altLang="en-US" dirty="0">
                <a:latin typeface="Arial" panose="020B0604020202020204" pitchFamily="34" charset="0"/>
              </a:rPr>
              <a:t>Reading is taught within Phonics lessons, as well as one to one reading weekly with a teacher or teaching assistant. </a:t>
            </a:r>
          </a:p>
          <a:p>
            <a:pPr eaLnBrk="1" hangingPunct="1"/>
            <a:endParaRPr lang="en-GB" altLang="en-US" dirty="0">
              <a:latin typeface="Arial" panose="020B0604020202020204" pitchFamily="34" charset="0"/>
            </a:endParaRPr>
          </a:p>
          <a:p>
            <a:pPr eaLnBrk="1" hangingPunct="1"/>
            <a:r>
              <a:rPr lang="en-GB" altLang="en-US" dirty="0">
                <a:latin typeface="Arial" panose="020B0604020202020204" pitchFamily="34" charset="0"/>
              </a:rPr>
              <a:t>It is very helpful if children can bring their reading books and reading records into school daily so they can be read with at any point during the week. </a:t>
            </a:r>
          </a:p>
          <a:p>
            <a:pPr eaLnBrk="1" hangingPunct="1"/>
            <a:endParaRPr lang="en-GB" altLang="en-US" dirty="0">
              <a:latin typeface="Arial" panose="020B0604020202020204" pitchFamily="34" charset="0"/>
            </a:endParaRPr>
          </a:p>
          <a:p>
            <a:pPr eaLnBrk="1" hangingPunct="1"/>
            <a:r>
              <a:rPr lang="en-GB" altLang="en-US" dirty="0">
                <a:latin typeface="Arial" panose="020B0604020202020204" pitchFamily="34" charset="0"/>
              </a:rPr>
              <a:t>Baseline assessments on entry to Year 1, and we are looking now at their home reading books which is why they might’ve received some familiar texts. </a:t>
            </a:r>
          </a:p>
          <a:p>
            <a:pPr eaLnBrk="1" hangingPunct="1"/>
            <a:endParaRPr lang="en-GB" altLang="en-US" dirty="0">
              <a:latin typeface="Arial" panose="020B0604020202020204" pitchFamily="34" charset="0"/>
            </a:endParaRPr>
          </a:p>
          <a:p>
            <a:pPr eaLnBrk="1" hangingPunct="1"/>
            <a:r>
              <a:rPr lang="en-GB" altLang="en-US" dirty="0">
                <a:latin typeface="Arial" panose="020B0604020202020204" pitchFamily="34" charset="0"/>
              </a:rPr>
              <a:t>Our priority in Year 1 is reading fluency and to develop them as readers. So to sight read rather than sounding out every word to make sure there is flow in their reading rather than being disjointed. </a:t>
            </a:r>
          </a:p>
          <a:p>
            <a:pPr eaLnBrk="1" hangingPunct="1"/>
            <a:endParaRPr lang="en-GB" altLang="en-US" dirty="0">
              <a:latin typeface="Arial" panose="020B0604020202020204" pitchFamily="34" charset="0"/>
            </a:endParaRPr>
          </a:p>
          <a:p>
            <a:pPr eaLnBrk="1" hangingPunct="1"/>
            <a:r>
              <a:rPr lang="en-GB" altLang="en-US" dirty="0">
                <a:latin typeface="Arial" panose="020B0604020202020204" pitchFamily="34" charset="0"/>
              </a:rPr>
              <a:t>This supports comprehension skills as they have a better understanding of the text.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a:extLst>
              <a:ext uri="{FF2B5EF4-FFF2-40B4-BE49-F238E27FC236}">
                <a16:creationId xmlns:a16="http://schemas.microsoft.com/office/drawing/2014/main" id="{2693FF64-B102-46F2-8DB1-B307A4747A8B}"/>
              </a:ext>
            </a:extLst>
          </p:cNvPr>
          <p:cNvSpPr txBox="1">
            <a:spLocks noGrp="1" noChangeArrowheads="1"/>
          </p:cNvSpPr>
          <p:nvPr/>
        </p:nvSpPr>
        <p:spPr bwMode="auto">
          <a:xfrm>
            <a:off x="3938693" y="8778279"/>
            <a:ext cx="3014521" cy="4610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3495FEE4-BA7C-4FF4-A3F2-B063331B2DFF}" type="slidenum">
              <a:rPr lang="en-US" altLang="en-US" sz="1200"/>
              <a:pPr algn="r" eaLnBrk="1" hangingPunct="1"/>
              <a:t>9</a:t>
            </a:fld>
            <a:endParaRPr lang="en-US" altLang="en-US" sz="1200"/>
          </a:p>
        </p:txBody>
      </p:sp>
      <p:sp>
        <p:nvSpPr>
          <p:cNvPr id="32771" name="Rectangle 2">
            <a:extLst>
              <a:ext uri="{FF2B5EF4-FFF2-40B4-BE49-F238E27FC236}">
                <a16:creationId xmlns:a16="http://schemas.microsoft.com/office/drawing/2014/main" id="{6C543A4F-96A7-4CC6-BD3B-A7ECBA5C87EC}"/>
              </a:ext>
            </a:extLst>
          </p:cNvPr>
          <p:cNvSpPr>
            <a:spLocks noGrp="1" noRot="1" noChangeAspect="1" noChangeArrowheads="1" noTextEdit="1"/>
          </p:cNvSpPr>
          <p:nvPr>
            <p:ph type="sldImg"/>
          </p:nvPr>
        </p:nvSpPr>
        <p:spPr>
          <a:ln/>
        </p:spPr>
      </p:sp>
      <p:sp>
        <p:nvSpPr>
          <p:cNvPr id="32772" name="Rectangle 3">
            <a:extLst>
              <a:ext uri="{FF2B5EF4-FFF2-40B4-BE49-F238E27FC236}">
                <a16:creationId xmlns:a16="http://schemas.microsoft.com/office/drawing/2014/main" id="{58D419E2-6A91-443C-91EA-CE38DB98BE96}"/>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GB" altLang="en-US" dirty="0">
                <a:latin typeface="Arial" panose="020B0604020202020204" pitchFamily="34" charset="0"/>
              </a:rPr>
              <a:t>Daily phonics, shared reading in class with comprehension activities, stories before home time and home-school reading of levelled books.</a:t>
            </a:r>
          </a:p>
          <a:p>
            <a:pPr eaLnBrk="1" hangingPunct="1"/>
            <a:endParaRPr lang="en-GB" altLang="en-US" dirty="0">
              <a:latin typeface="Arial" panose="020B0604020202020204" pitchFamily="34" charset="0"/>
            </a:endParaRPr>
          </a:p>
          <a:p>
            <a:pPr eaLnBrk="1" hangingPunct="1"/>
            <a:r>
              <a:rPr lang="en-GB" altLang="en-US" dirty="0">
                <a:latin typeface="Arial" panose="020B0604020202020204" pitchFamily="34" charset="0"/>
              </a:rPr>
              <a:t>It is very important that children access a range of different texts, our reading scheme reflects this a range of fiction, non-fiction and classic texts.</a:t>
            </a:r>
          </a:p>
          <a:p>
            <a:pPr eaLnBrk="1" hangingPunct="1"/>
            <a:endParaRPr lang="en-GB" altLang="en-US" dirty="0">
              <a:latin typeface="Arial" panose="020B0604020202020204" pitchFamily="34" charset="0"/>
            </a:endParaRPr>
          </a:p>
          <a:p>
            <a:pPr eaLnBrk="1" hangingPunct="1"/>
            <a:r>
              <a:rPr lang="en-GB" altLang="en-US" dirty="0">
                <a:latin typeface="Arial" panose="020B0604020202020204" pitchFamily="34" charset="0"/>
              </a:rPr>
              <a:t>We understand that all children will enjoy different types of books but it is still important that they are exposed to and read a variety of texts. </a:t>
            </a:r>
          </a:p>
          <a:p>
            <a:pPr eaLnBrk="1" hangingPunct="1"/>
            <a:endParaRPr lang="en-GB" altLang="en-US" dirty="0">
              <a:latin typeface="Arial" panose="020B0604020202020204" pitchFamily="34" charset="0"/>
            </a:endParaRPr>
          </a:p>
          <a:p>
            <a:pPr eaLnBrk="1" hangingPunct="1"/>
            <a:r>
              <a:rPr lang="en-GB" altLang="en-US" dirty="0">
                <a:latin typeface="Arial" panose="020B0604020202020204" pitchFamily="34" charset="0"/>
              </a:rPr>
              <a:t>English – discuss fiction and non-fiction. A variety of reading at home can support their understanding.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9FF37646-D01B-4F38-B129-A3DDC9C6D66F}"/>
              </a:ext>
            </a:extLst>
          </p:cNvPr>
          <p:cNvGrpSpPr>
            <a:grpSpLocks/>
          </p:cNvGrpSpPr>
          <p:nvPr/>
        </p:nvGrpSpPr>
        <p:grpSpPr bwMode="auto">
          <a:xfrm>
            <a:off x="0" y="927100"/>
            <a:ext cx="8991600" cy="4495800"/>
            <a:chOff x="0" y="584"/>
            <a:chExt cx="5664" cy="2832"/>
          </a:xfrm>
        </p:grpSpPr>
        <p:sp>
          <p:nvSpPr>
            <p:cNvPr id="5" name="AutoShape 3">
              <a:extLst>
                <a:ext uri="{FF2B5EF4-FFF2-40B4-BE49-F238E27FC236}">
                  <a16:creationId xmlns:a16="http://schemas.microsoft.com/office/drawing/2014/main" id="{E12C7D5F-232C-4559-941F-2F9384604721}"/>
                </a:ext>
              </a:extLst>
            </p:cNvPr>
            <p:cNvSpPr>
              <a:spLocks noChangeArrowheads="1"/>
            </p:cNvSpPr>
            <p:nvPr userDrawn="1"/>
          </p:nvSpPr>
          <p:spPr bwMode="auto">
            <a:xfrm>
              <a:off x="432" y="1304"/>
              <a:ext cx="4656" cy="2112"/>
            </a:xfrm>
            <a:prstGeom prst="roundRect">
              <a:avLst>
                <a:gd name="adj" fmla="val 16667"/>
              </a:avLst>
            </a:prstGeom>
            <a:noFill/>
            <a:ln w="50800">
              <a:solidFill>
                <a:schemeClr val="bg2"/>
              </a:solidFill>
              <a:round/>
              <a:headEnd/>
              <a:tailEnd/>
            </a:ln>
            <a:effec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n-GB" altLang="en-US" sz="2400">
                <a:latin typeface="Times New Roman" pitchFamily="18" charset="0"/>
              </a:endParaRPr>
            </a:p>
          </p:txBody>
        </p:sp>
        <p:sp>
          <p:nvSpPr>
            <p:cNvPr id="6" name="Rectangle 4">
              <a:extLst>
                <a:ext uri="{FF2B5EF4-FFF2-40B4-BE49-F238E27FC236}">
                  <a16:creationId xmlns:a16="http://schemas.microsoft.com/office/drawing/2014/main" id="{4D92091D-2F26-4E5C-AE2B-D3F30C307354}"/>
                </a:ext>
              </a:extLst>
            </p:cNvPr>
            <p:cNvSpPr>
              <a:spLocks noChangeArrowheads="1"/>
            </p:cNvSpPr>
            <p:nvPr userDrawn="1"/>
          </p:nvSpPr>
          <p:spPr bwMode="blackWhite">
            <a:xfrm>
              <a:off x="144" y="584"/>
              <a:ext cx="4512" cy="624"/>
            </a:xfrm>
            <a:prstGeom prst="rect">
              <a:avLst/>
            </a:prstGeom>
            <a:solidFill>
              <a:schemeClr val="bg1"/>
            </a:solidFill>
            <a:ln w="57150">
              <a:solidFill>
                <a:schemeClr val="bg2"/>
              </a:solidFill>
              <a:miter lim="800000"/>
              <a:headEnd/>
              <a:tailEnd/>
            </a:ln>
            <a:effec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n-GB" altLang="en-US" sz="2400">
                <a:latin typeface="Times New Roman" pitchFamily="18" charset="0"/>
              </a:endParaRPr>
            </a:p>
          </p:txBody>
        </p:sp>
        <p:sp>
          <p:nvSpPr>
            <p:cNvPr id="7" name="AutoShape 5">
              <a:extLst>
                <a:ext uri="{FF2B5EF4-FFF2-40B4-BE49-F238E27FC236}">
                  <a16:creationId xmlns:a16="http://schemas.microsoft.com/office/drawing/2014/main" id="{BF78F2B9-10EF-4119-83ED-31DE2FF3C96B}"/>
                </a:ext>
              </a:extLst>
            </p:cNvPr>
            <p:cNvSpPr>
              <a:spLocks noChangeArrowheads="1"/>
            </p:cNvSpPr>
            <p:nvPr userDrawn="1"/>
          </p:nvSpPr>
          <p:spPr bwMode="blackWhite">
            <a:xfrm>
              <a:off x="0" y="872"/>
              <a:ext cx="5664" cy="1152"/>
            </a:xfrm>
            <a:custGeom>
              <a:avLst/>
              <a:gdLst>
                <a:gd name="T0" fmla="*/ 0 w 4917"/>
                <a:gd name="T1" fmla="*/ 0 h 1000"/>
                <a:gd name="T2" fmla="*/ 1741123 w 4917"/>
                <a:gd name="T3" fmla="*/ 0 h 1000"/>
                <a:gd name="T4" fmla="*/ 1938721 w 4917"/>
                <a:gd name="T5" fmla="*/ 40226 h 1000"/>
                <a:gd name="T6" fmla="*/ 1741552 w 4917"/>
                <a:gd name="T7" fmla="*/ 80317 h 1000"/>
                <a:gd name="T8" fmla="*/ 0 w 4917"/>
                <a:gd name="T9" fmla="*/ 80317 h 1000"/>
                <a:gd name="T10" fmla="*/ 0 60000 65536"/>
                <a:gd name="T11" fmla="*/ 0 60000 65536"/>
                <a:gd name="T12" fmla="*/ 0 60000 65536"/>
                <a:gd name="T13" fmla="*/ 0 60000 65536"/>
                <a:gd name="T14" fmla="*/ 0 60000 65536"/>
                <a:gd name="T15" fmla="*/ 0 w 4917"/>
                <a:gd name="T16" fmla="*/ 0 h 1000"/>
                <a:gd name="T17" fmla="*/ 2459 w 4917"/>
                <a:gd name="T18" fmla="*/ 1000 h 1000"/>
              </a:gdLst>
              <a:ahLst/>
              <a:cxnLst>
                <a:cxn ang="T10">
                  <a:pos x="T0" y="T1"/>
                </a:cxn>
                <a:cxn ang="T11">
                  <a:pos x="T2" y="T3"/>
                </a:cxn>
                <a:cxn ang="T12">
                  <a:pos x="T4" y="T5"/>
                </a:cxn>
                <a:cxn ang="T13">
                  <a:pos x="T6" y="T7"/>
                </a:cxn>
                <a:cxn ang="T14">
                  <a:pos x="T8" y="T9"/>
                </a:cxn>
              </a:cxnLst>
              <a:rect l="T15" t="T16" r="T17" b="T18"/>
              <a:pathLst>
                <a:path w="4917" h="1000">
                  <a:moveTo>
                    <a:pt x="0" y="0"/>
                  </a:moveTo>
                  <a:lnTo>
                    <a:pt x="4416" y="0"/>
                  </a:lnTo>
                  <a:cubicBezTo>
                    <a:pt x="4693" y="0"/>
                    <a:pt x="4917" y="223"/>
                    <a:pt x="4917" y="500"/>
                  </a:cubicBezTo>
                  <a:cubicBezTo>
                    <a:pt x="4917" y="776"/>
                    <a:pt x="4693" y="999"/>
                    <a:pt x="4417" y="1000"/>
                  </a:cubicBezTo>
                  <a:lnTo>
                    <a:pt x="0" y="1000"/>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8" name="Line 6">
              <a:extLst>
                <a:ext uri="{FF2B5EF4-FFF2-40B4-BE49-F238E27FC236}">
                  <a16:creationId xmlns:a16="http://schemas.microsoft.com/office/drawing/2014/main" id="{83FE0A04-5748-4303-895E-A4C1FB72E5CE}"/>
                </a:ext>
              </a:extLst>
            </p:cNvPr>
            <p:cNvSpPr>
              <a:spLocks noChangeShapeType="1"/>
            </p:cNvSpPr>
            <p:nvPr userDrawn="1"/>
          </p:nvSpPr>
          <p:spPr bwMode="auto">
            <a:xfrm>
              <a:off x="0" y="1928"/>
              <a:ext cx="5232" cy="0"/>
            </a:xfrm>
            <a:prstGeom prst="line">
              <a:avLst/>
            </a:prstGeom>
            <a:noFill/>
            <a:ln w="508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51207" name="Rectangle 7"/>
          <p:cNvSpPr>
            <a:spLocks noGrp="1" noChangeArrowheads="1"/>
          </p:cNvSpPr>
          <p:nvPr>
            <p:ph type="ctrTitle"/>
          </p:nvPr>
        </p:nvSpPr>
        <p:spPr>
          <a:xfrm>
            <a:off x="228600" y="1427163"/>
            <a:ext cx="8077200" cy="1609725"/>
          </a:xfrm>
        </p:spPr>
        <p:txBody>
          <a:bodyPr/>
          <a:lstStyle>
            <a:lvl1pPr>
              <a:defRPr sz="4600"/>
            </a:lvl1pPr>
          </a:lstStyle>
          <a:p>
            <a:pPr lvl="0"/>
            <a:r>
              <a:rPr lang="en-US" noProof="0"/>
              <a:t>Click to edit Master title style</a:t>
            </a:r>
          </a:p>
        </p:txBody>
      </p:sp>
      <p:sp>
        <p:nvSpPr>
          <p:cNvPr id="51208" name="Rectangle 8"/>
          <p:cNvSpPr>
            <a:spLocks noGrp="1" noChangeArrowheads="1"/>
          </p:cNvSpPr>
          <p:nvPr>
            <p:ph type="subTitle" idx="1"/>
          </p:nvPr>
        </p:nvSpPr>
        <p:spPr>
          <a:xfrm>
            <a:off x="1066800" y="3441700"/>
            <a:ext cx="6629400" cy="1676400"/>
          </a:xfrm>
        </p:spPr>
        <p:txBody>
          <a:bodyPr/>
          <a:lstStyle>
            <a:lvl1pPr marL="0" indent="0">
              <a:buFont typeface="Wingdings" pitchFamily="2" charset="2"/>
              <a:buNone/>
              <a:defRPr/>
            </a:lvl1pPr>
          </a:lstStyle>
          <a:p>
            <a:pPr lvl="0"/>
            <a:r>
              <a:rPr lang="en-US" noProof="0"/>
              <a:t>Click to edit Master subtitle style</a:t>
            </a:r>
          </a:p>
        </p:txBody>
      </p:sp>
      <p:sp>
        <p:nvSpPr>
          <p:cNvPr id="9" name="Rectangle 9">
            <a:extLst>
              <a:ext uri="{FF2B5EF4-FFF2-40B4-BE49-F238E27FC236}">
                <a16:creationId xmlns:a16="http://schemas.microsoft.com/office/drawing/2014/main" id="{BD5C5AC1-D7E5-48CC-8E05-0F1927379798}"/>
              </a:ext>
            </a:extLst>
          </p:cNvPr>
          <p:cNvSpPr>
            <a:spLocks noGrp="1" noChangeArrowheads="1"/>
          </p:cNvSpPr>
          <p:nvPr>
            <p:ph type="dt" sz="half" idx="10"/>
          </p:nvPr>
        </p:nvSpPr>
        <p:spPr>
          <a:xfrm>
            <a:off x="457200" y="6248400"/>
            <a:ext cx="2133600" cy="471488"/>
          </a:xfrm>
        </p:spPr>
        <p:txBody>
          <a:bodyPr/>
          <a:lstStyle>
            <a:lvl1pPr>
              <a:defRPr/>
            </a:lvl1pPr>
          </a:lstStyle>
          <a:p>
            <a:pPr>
              <a:defRPr/>
            </a:pPr>
            <a:endParaRPr lang="en-US"/>
          </a:p>
        </p:txBody>
      </p:sp>
      <p:sp>
        <p:nvSpPr>
          <p:cNvPr id="10" name="Rectangle 10">
            <a:extLst>
              <a:ext uri="{FF2B5EF4-FFF2-40B4-BE49-F238E27FC236}">
                <a16:creationId xmlns:a16="http://schemas.microsoft.com/office/drawing/2014/main" id="{0399C79F-A25B-48BD-A568-B185F90F811A}"/>
              </a:ext>
            </a:extLst>
          </p:cNvPr>
          <p:cNvSpPr>
            <a:spLocks noGrp="1" noChangeArrowheads="1"/>
          </p:cNvSpPr>
          <p:nvPr>
            <p:ph type="ftr" sz="quarter" idx="11"/>
          </p:nvPr>
        </p:nvSpPr>
        <p:spPr>
          <a:xfrm>
            <a:off x="3124200" y="6253163"/>
            <a:ext cx="2895600" cy="457200"/>
          </a:xfrm>
        </p:spPr>
        <p:txBody>
          <a:bodyPr/>
          <a:lstStyle>
            <a:lvl1pPr>
              <a:defRPr/>
            </a:lvl1pPr>
          </a:lstStyle>
          <a:p>
            <a:pPr>
              <a:defRPr/>
            </a:pPr>
            <a:endParaRPr lang="en-US"/>
          </a:p>
        </p:txBody>
      </p:sp>
      <p:sp>
        <p:nvSpPr>
          <p:cNvPr id="11" name="Rectangle 11">
            <a:extLst>
              <a:ext uri="{FF2B5EF4-FFF2-40B4-BE49-F238E27FC236}">
                <a16:creationId xmlns:a16="http://schemas.microsoft.com/office/drawing/2014/main" id="{E24A822B-2B26-47F4-9B2F-EC4FEA1B5A75}"/>
              </a:ext>
            </a:extLst>
          </p:cNvPr>
          <p:cNvSpPr>
            <a:spLocks noGrp="1" noChangeArrowheads="1"/>
          </p:cNvSpPr>
          <p:nvPr>
            <p:ph type="sldNum" sz="quarter" idx="12"/>
          </p:nvPr>
        </p:nvSpPr>
        <p:spPr>
          <a:xfrm>
            <a:off x="6553200" y="6248400"/>
            <a:ext cx="2133600" cy="471488"/>
          </a:xfrm>
        </p:spPr>
        <p:txBody>
          <a:bodyPr/>
          <a:lstStyle>
            <a:lvl1pPr>
              <a:defRPr/>
            </a:lvl1pPr>
          </a:lstStyle>
          <a:p>
            <a:pPr>
              <a:defRPr/>
            </a:pPr>
            <a:fld id="{DCA49753-F089-4A8D-BF69-7D5CBCF3FC0B}" type="slidenum">
              <a:rPr lang="en-US" altLang="en-US"/>
              <a:pPr>
                <a:defRPr/>
              </a:pPr>
              <a:t>‹#›</a:t>
            </a:fld>
            <a:endParaRPr lang="en-US" altLang="en-US"/>
          </a:p>
        </p:txBody>
      </p:sp>
    </p:spTree>
    <p:extLst>
      <p:ext uri="{BB962C8B-B14F-4D97-AF65-F5344CB8AC3E}">
        <p14:creationId xmlns:p14="http://schemas.microsoft.com/office/powerpoint/2010/main" val="27714376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8">
            <a:extLst>
              <a:ext uri="{FF2B5EF4-FFF2-40B4-BE49-F238E27FC236}">
                <a16:creationId xmlns:a16="http://schemas.microsoft.com/office/drawing/2014/main" id="{06294071-A3C5-4C7E-922C-B201A47B976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9">
            <a:extLst>
              <a:ext uri="{FF2B5EF4-FFF2-40B4-BE49-F238E27FC236}">
                <a16:creationId xmlns:a16="http://schemas.microsoft.com/office/drawing/2014/main" id="{A5923F13-A8BC-4F92-B600-F98233AA368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0">
            <a:extLst>
              <a:ext uri="{FF2B5EF4-FFF2-40B4-BE49-F238E27FC236}">
                <a16:creationId xmlns:a16="http://schemas.microsoft.com/office/drawing/2014/main" id="{B75F87B6-9100-432A-8B79-4460E91251F2}"/>
              </a:ext>
            </a:extLst>
          </p:cNvPr>
          <p:cNvSpPr>
            <a:spLocks noGrp="1" noChangeArrowheads="1"/>
          </p:cNvSpPr>
          <p:nvPr>
            <p:ph type="sldNum" sz="quarter" idx="12"/>
          </p:nvPr>
        </p:nvSpPr>
        <p:spPr>
          <a:ln/>
        </p:spPr>
        <p:txBody>
          <a:bodyPr/>
          <a:lstStyle>
            <a:lvl1pPr>
              <a:defRPr/>
            </a:lvl1pPr>
          </a:lstStyle>
          <a:p>
            <a:pPr>
              <a:defRPr/>
            </a:pPr>
            <a:fld id="{7C81819D-55C5-4CA6-8FF6-B72C34595410}" type="slidenum">
              <a:rPr lang="en-US" altLang="en-US"/>
              <a:pPr>
                <a:defRPr/>
              </a:pPr>
              <a:t>‹#›</a:t>
            </a:fld>
            <a:endParaRPr lang="en-US" altLang="en-US"/>
          </a:p>
        </p:txBody>
      </p:sp>
    </p:spTree>
    <p:extLst>
      <p:ext uri="{BB962C8B-B14F-4D97-AF65-F5344CB8AC3E}">
        <p14:creationId xmlns:p14="http://schemas.microsoft.com/office/powerpoint/2010/main" val="7911076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0013" y="228600"/>
            <a:ext cx="2084387" cy="57912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195263" y="228600"/>
            <a:ext cx="6102350" cy="5791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8">
            <a:extLst>
              <a:ext uri="{FF2B5EF4-FFF2-40B4-BE49-F238E27FC236}">
                <a16:creationId xmlns:a16="http://schemas.microsoft.com/office/drawing/2014/main" id="{5E6807E7-5F07-4570-A9B1-5D4EDFBFD4D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9">
            <a:extLst>
              <a:ext uri="{FF2B5EF4-FFF2-40B4-BE49-F238E27FC236}">
                <a16:creationId xmlns:a16="http://schemas.microsoft.com/office/drawing/2014/main" id="{403AD61C-7CF7-4136-A8FF-5425FC5A5E3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0">
            <a:extLst>
              <a:ext uri="{FF2B5EF4-FFF2-40B4-BE49-F238E27FC236}">
                <a16:creationId xmlns:a16="http://schemas.microsoft.com/office/drawing/2014/main" id="{979F9E8B-F3BA-41AF-A997-5B3586999034}"/>
              </a:ext>
            </a:extLst>
          </p:cNvPr>
          <p:cNvSpPr>
            <a:spLocks noGrp="1" noChangeArrowheads="1"/>
          </p:cNvSpPr>
          <p:nvPr>
            <p:ph type="sldNum" sz="quarter" idx="12"/>
          </p:nvPr>
        </p:nvSpPr>
        <p:spPr>
          <a:ln/>
        </p:spPr>
        <p:txBody>
          <a:bodyPr/>
          <a:lstStyle>
            <a:lvl1pPr>
              <a:defRPr/>
            </a:lvl1pPr>
          </a:lstStyle>
          <a:p>
            <a:pPr>
              <a:defRPr/>
            </a:pPr>
            <a:fld id="{5FAE0F6E-A61D-464F-A865-820FBE497145}" type="slidenum">
              <a:rPr lang="en-US" altLang="en-US"/>
              <a:pPr>
                <a:defRPr/>
              </a:pPr>
              <a:t>‹#›</a:t>
            </a:fld>
            <a:endParaRPr lang="en-US" altLang="en-US"/>
          </a:p>
        </p:txBody>
      </p:sp>
    </p:spTree>
    <p:extLst>
      <p:ext uri="{BB962C8B-B14F-4D97-AF65-F5344CB8AC3E}">
        <p14:creationId xmlns:p14="http://schemas.microsoft.com/office/powerpoint/2010/main" val="640236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CDDAB71D-D82F-4776-A9FF-2150537DFE9F}"/>
              </a:ext>
            </a:extLst>
          </p:cNvPr>
          <p:cNvGrpSpPr>
            <a:grpSpLocks/>
          </p:cNvGrpSpPr>
          <p:nvPr/>
        </p:nvGrpSpPr>
        <p:grpSpPr bwMode="auto">
          <a:xfrm>
            <a:off x="0" y="927100"/>
            <a:ext cx="8991600" cy="4495800"/>
            <a:chOff x="0" y="584"/>
            <a:chExt cx="5664" cy="2832"/>
          </a:xfrm>
        </p:grpSpPr>
        <p:sp>
          <p:nvSpPr>
            <p:cNvPr id="5" name="AutoShape 3">
              <a:extLst>
                <a:ext uri="{FF2B5EF4-FFF2-40B4-BE49-F238E27FC236}">
                  <a16:creationId xmlns:a16="http://schemas.microsoft.com/office/drawing/2014/main" id="{B5F7C43B-285A-4FF4-B319-4E84512D52B8}"/>
                </a:ext>
              </a:extLst>
            </p:cNvPr>
            <p:cNvSpPr>
              <a:spLocks noChangeArrowheads="1"/>
            </p:cNvSpPr>
            <p:nvPr userDrawn="1"/>
          </p:nvSpPr>
          <p:spPr bwMode="auto">
            <a:xfrm>
              <a:off x="432" y="1304"/>
              <a:ext cx="4656" cy="2112"/>
            </a:xfrm>
            <a:prstGeom prst="roundRect">
              <a:avLst>
                <a:gd name="adj" fmla="val 16667"/>
              </a:avLst>
            </a:prstGeom>
            <a:noFill/>
            <a:ln w="50800">
              <a:solidFill>
                <a:schemeClr val="bg2"/>
              </a:solidFill>
              <a:round/>
              <a:headEnd/>
              <a:tailEnd/>
            </a:ln>
            <a:effec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n-GB" altLang="en-US" sz="2400">
                <a:solidFill>
                  <a:srgbClr val="000000"/>
                </a:solidFill>
                <a:latin typeface="Times New Roman" pitchFamily="18" charset="0"/>
              </a:endParaRPr>
            </a:p>
          </p:txBody>
        </p:sp>
        <p:sp>
          <p:nvSpPr>
            <p:cNvPr id="6" name="Rectangle 4">
              <a:extLst>
                <a:ext uri="{FF2B5EF4-FFF2-40B4-BE49-F238E27FC236}">
                  <a16:creationId xmlns:a16="http://schemas.microsoft.com/office/drawing/2014/main" id="{16E914CD-4C92-4E59-98EE-4116A452B1FB}"/>
                </a:ext>
              </a:extLst>
            </p:cNvPr>
            <p:cNvSpPr>
              <a:spLocks noChangeArrowheads="1"/>
            </p:cNvSpPr>
            <p:nvPr userDrawn="1"/>
          </p:nvSpPr>
          <p:spPr bwMode="blackWhite">
            <a:xfrm>
              <a:off x="144" y="584"/>
              <a:ext cx="4512" cy="624"/>
            </a:xfrm>
            <a:prstGeom prst="rect">
              <a:avLst/>
            </a:prstGeom>
            <a:solidFill>
              <a:schemeClr val="bg1"/>
            </a:solidFill>
            <a:ln w="57150">
              <a:solidFill>
                <a:schemeClr val="bg2"/>
              </a:solidFill>
              <a:miter lim="800000"/>
              <a:headEnd/>
              <a:tailEnd/>
            </a:ln>
            <a:effec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n-GB" altLang="en-US" sz="2400">
                <a:solidFill>
                  <a:srgbClr val="000000"/>
                </a:solidFill>
                <a:latin typeface="Times New Roman" pitchFamily="18" charset="0"/>
              </a:endParaRPr>
            </a:p>
          </p:txBody>
        </p:sp>
        <p:sp>
          <p:nvSpPr>
            <p:cNvPr id="7" name="AutoShape 5">
              <a:extLst>
                <a:ext uri="{FF2B5EF4-FFF2-40B4-BE49-F238E27FC236}">
                  <a16:creationId xmlns:a16="http://schemas.microsoft.com/office/drawing/2014/main" id="{207813BD-9576-45FB-90BA-5A6F7F947AA8}"/>
                </a:ext>
              </a:extLst>
            </p:cNvPr>
            <p:cNvSpPr>
              <a:spLocks noChangeArrowheads="1"/>
            </p:cNvSpPr>
            <p:nvPr userDrawn="1"/>
          </p:nvSpPr>
          <p:spPr bwMode="blackWhite">
            <a:xfrm>
              <a:off x="0" y="872"/>
              <a:ext cx="5664" cy="1152"/>
            </a:xfrm>
            <a:custGeom>
              <a:avLst/>
              <a:gdLst>
                <a:gd name="T0" fmla="*/ 0 w 4917"/>
                <a:gd name="T1" fmla="*/ 0 h 1000"/>
                <a:gd name="T2" fmla="*/ 1741123 w 4917"/>
                <a:gd name="T3" fmla="*/ 0 h 1000"/>
                <a:gd name="T4" fmla="*/ 1938721 w 4917"/>
                <a:gd name="T5" fmla="*/ 40226 h 1000"/>
                <a:gd name="T6" fmla="*/ 1741552 w 4917"/>
                <a:gd name="T7" fmla="*/ 80317 h 1000"/>
                <a:gd name="T8" fmla="*/ 0 w 4917"/>
                <a:gd name="T9" fmla="*/ 80317 h 1000"/>
                <a:gd name="T10" fmla="*/ 0 60000 65536"/>
                <a:gd name="T11" fmla="*/ 0 60000 65536"/>
                <a:gd name="T12" fmla="*/ 0 60000 65536"/>
                <a:gd name="T13" fmla="*/ 0 60000 65536"/>
                <a:gd name="T14" fmla="*/ 0 60000 65536"/>
                <a:gd name="T15" fmla="*/ 0 w 4917"/>
                <a:gd name="T16" fmla="*/ 0 h 1000"/>
                <a:gd name="T17" fmla="*/ 2459 w 4917"/>
                <a:gd name="T18" fmla="*/ 1000 h 1000"/>
              </a:gdLst>
              <a:ahLst/>
              <a:cxnLst>
                <a:cxn ang="T10">
                  <a:pos x="T0" y="T1"/>
                </a:cxn>
                <a:cxn ang="T11">
                  <a:pos x="T2" y="T3"/>
                </a:cxn>
                <a:cxn ang="T12">
                  <a:pos x="T4" y="T5"/>
                </a:cxn>
                <a:cxn ang="T13">
                  <a:pos x="T6" y="T7"/>
                </a:cxn>
                <a:cxn ang="T14">
                  <a:pos x="T8" y="T9"/>
                </a:cxn>
              </a:cxnLst>
              <a:rect l="T15" t="T16" r="T17" b="T18"/>
              <a:pathLst>
                <a:path w="4917" h="1000">
                  <a:moveTo>
                    <a:pt x="0" y="0"/>
                  </a:moveTo>
                  <a:lnTo>
                    <a:pt x="4416" y="0"/>
                  </a:lnTo>
                  <a:cubicBezTo>
                    <a:pt x="4693" y="0"/>
                    <a:pt x="4917" y="223"/>
                    <a:pt x="4917" y="500"/>
                  </a:cubicBezTo>
                  <a:cubicBezTo>
                    <a:pt x="4917" y="776"/>
                    <a:pt x="4693" y="999"/>
                    <a:pt x="4417" y="1000"/>
                  </a:cubicBezTo>
                  <a:lnTo>
                    <a:pt x="0" y="1000"/>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8" name="Line 6">
              <a:extLst>
                <a:ext uri="{FF2B5EF4-FFF2-40B4-BE49-F238E27FC236}">
                  <a16:creationId xmlns:a16="http://schemas.microsoft.com/office/drawing/2014/main" id="{B06A3150-B46A-468D-9527-1AA0692A01F0}"/>
                </a:ext>
              </a:extLst>
            </p:cNvPr>
            <p:cNvSpPr>
              <a:spLocks noChangeShapeType="1"/>
            </p:cNvSpPr>
            <p:nvPr userDrawn="1"/>
          </p:nvSpPr>
          <p:spPr bwMode="auto">
            <a:xfrm>
              <a:off x="0" y="1928"/>
              <a:ext cx="5232" cy="0"/>
            </a:xfrm>
            <a:prstGeom prst="line">
              <a:avLst/>
            </a:prstGeom>
            <a:noFill/>
            <a:ln w="508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51207" name="Rectangle 7"/>
          <p:cNvSpPr>
            <a:spLocks noGrp="1" noChangeArrowheads="1"/>
          </p:cNvSpPr>
          <p:nvPr>
            <p:ph type="ctrTitle"/>
          </p:nvPr>
        </p:nvSpPr>
        <p:spPr>
          <a:xfrm>
            <a:off x="228600" y="1427163"/>
            <a:ext cx="8077200" cy="1609725"/>
          </a:xfrm>
        </p:spPr>
        <p:txBody>
          <a:bodyPr/>
          <a:lstStyle>
            <a:lvl1pPr>
              <a:defRPr sz="4600"/>
            </a:lvl1pPr>
          </a:lstStyle>
          <a:p>
            <a:pPr lvl="0"/>
            <a:r>
              <a:rPr lang="en-US" noProof="0"/>
              <a:t>Click to edit Master title style</a:t>
            </a:r>
          </a:p>
        </p:txBody>
      </p:sp>
      <p:sp>
        <p:nvSpPr>
          <p:cNvPr id="51208" name="Rectangle 8"/>
          <p:cNvSpPr>
            <a:spLocks noGrp="1" noChangeArrowheads="1"/>
          </p:cNvSpPr>
          <p:nvPr>
            <p:ph type="subTitle" idx="1"/>
          </p:nvPr>
        </p:nvSpPr>
        <p:spPr>
          <a:xfrm>
            <a:off x="1066800" y="3441700"/>
            <a:ext cx="6629400" cy="1676400"/>
          </a:xfrm>
        </p:spPr>
        <p:txBody>
          <a:bodyPr/>
          <a:lstStyle>
            <a:lvl1pPr marL="0" indent="0">
              <a:buFont typeface="Wingdings" pitchFamily="2" charset="2"/>
              <a:buNone/>
              <a:defRPr/>
            </a:lvl1pPr>
          </a:lstStyle>
          <a:p>
            <a:pPr lvl="0"/>
            <a:r>
              <a:rPr lang="en-US" noProof="0"/>
              <a:t>Click to edit Master subtitle style</a:t>
            </a:r>
          </a:p>
        </p:txBody>
      </p:sp>
      <p:sp>
        <p:nvSpPr>
          <p:cNvPr id="9" name="Rectangle 9">
            <a:extLst>
              <a:ext uri="{FF2B5EF4-FFF2-40B4-BE49-F238E27FC236}">
                <a16:creationId xmlns:a16="http://schemas.microsoft.com/office/drawing/2014/main" id="{3264C4BB-8A2B-4104-BD28-A4A73912AC07}"/>
              </a:ext>
            </a:extLst>
          </p:cNvPr>
          <p:cNvSpPr>
            <a:spLocks noGrp="1" noChangeArrowheads="1"/>
          </p:cNvSpPr>
          <p:nvPr>
            <p:ph type="dt" sz="half" idx="10"/>
          </p:nvPr>
        </p:nvSpPr>
        <p:spPr>
          <a:xfrm>
            <a:off x="457200" y="6248400"/>
            <a:ext cx="2133600" cy="471488"/>
          </a:xfrm>
        </p:spPr>
        <p:txBody>
          <a:bodyPr/>
          <a:lstStyle>
            <a:lvl1pPr>
              <a:defRPr>
                <a:latin typeface="Arial" charset="0"/>
              </a:defRPr>
            </a:lvl1pPr>
          </a:lstStyle>
          <a:p>
            <a:pPr>
              <a:defRPr/>
            </a:pPr>
            <a:endParaRPr lang="en-US"/>
          </a:p>
        </p:txBody>
      </p:sp>
      <p:sp>
        <p:nvSpPr>
          <p:cNvPr id="10" name="Rectangle 10">
            <a:extLst>
              <a:ext uri="{FF2B5EF4-FFF2-40B4-BE49-F238E27FC236}">
                <a16:creationId xmlns:a16="http://schemas.microsoft.com/office/drawing/2014/main" id="{D20C1264-24A5-4BA8-8988-8CFF8FA4EBCA}"/>
              </a:ext>
            </a:extLst>
          </p:cNvPr>
          <p:cNvSpPr>
            <a:spLocks noGrp="1" noChangeArrowheads="1"/>
          </p:cNvSpPr>
          <p:nvPr>
            <p:ph type="ftr" sz="quarter" idx="11"/>
          </p:nvPr>
        </p:nvSpPr>
        <p:spPr>
          <a:xfrm>
            <a:off x="3124200" y="6253163"/>
            <a:ext cx="2895600" cy="457200"/>
          </a:xfrm>
        </p:spPr>
        <p:txBody>
          <a:bodyPr/>
          <a:lstStyle>
            <a:lvl1pPr>
              <a:defRPr>
                <a:latin typeface="Arial" charset="0"/>
              </a:defRPr>
            </a:lvl1pPr>
          </a:lstStyle>
          <a:p>
            <a:pPr>
              <a:defRPr/>
            </a:pPr>
            <a:endParaRPr lang="en-US"/>
          </a:p>
        </p:txBody>
      </p:sp>
      <p:sp>
        <p:nvSpPr>
          <p:cNvPr id="11" name="Rectangle 11">
            <a:extLst>
              <a:ext uri="{FF2B5EF4-FFF2-40B4-BE49-F238E27FC236}">
                <a16:creationId xmlns:a16="http://schemas.microsoft.com/office/drawing/2014/main" id="{2D861605-CF3F-4D86-83CA-013F12162BB1}"/>
              </a:ext>
            </a:extLst>
          </p:cNvPr>
          <p:cNvSpPr>
            <a:spLocks noGrp="1" noChangeArrowheads="1"/>
          </p:cNvSpPr>
          <p:nvPr>
            <p:ph type="sldNum" sz="quarter" idx="12"/>
          </p:nvPr>
        </p:nvSpPr>
        <p:spPr>
          <a:xfrm>
            <a:off x="6553200" y="6248400"/>
            <a:ext cx="2133600" cy="471488"/>
          </a:xfrm>
        </p:spPr>
        <p:txBody>
          <a:bodyPr/>
          <a:lstStyle>
            <a:lvl1pPr>
              <a:defRPr/>
            </a:lvl1pPr>
          </a:lstStyle>
          <a:p>
            <a:pPr>
              <a:defRPr/>
            </a:pPr>
            <a:fld id="{01AF0F68-5750-424E-BF54-D64B532A0758}" type="slidenum">
              <a:rPr lang="en-US" altLang="en-US"/>
              <a:pPr>
                <a:defRPr/>
              </a:pPr>
              <a:t>‹#›</a:t>
            </a:fld>
            <a:endParaRPr lang="en-US" altLang="en-US"/>
          </a:p>
        </p:txBody>
      </p:sp>
    </p:spTree>
    <p:extLst>
      <p:ext uri="{BB962C8B-B14F-4D97-AF65-F5344CB8AC3E}">
        <p14:creationId xmlns:p14="http://schemas.microsoft.com/office/powerpoint/2010/main" val="32958884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8">
            <a:extLst>
              <a:ext uri="{FF2B5EF4-FFF2-40B4-BE49-F238E27FC236}">
                <a16:creationId xmlns:a16="http://schemas.microsoft.com/office/drawing/2014/main" id="{9F36E10C-07BA-4A2B-B0FD-704032B2EECD}"/>
              </a:ext>
            </a:extLst>
          </p:cNvPr>
          <p:cNvSpPr>
            <a:spLocks noGrp="1" noChangeArrowheads="1"/>
          </p:cNvSpPr>
          <p:nvPr>
            <p:ph type="dt" sz="half" idx="10"/>
          </p:nvPr>
        </p:nvSpPr>
        <p:spPr/>
        <p:txBody>
          <a:bodyPr/>
          <a:lstStyle>
            <a:lvl1pPr>
              <a:defRPr>
                <a:latin typeface="Arial" charset="0"/>
              </a:defRPr>
            </a:lvl1pPr>
          </a:lstStyle>
          <a:p>
            <a:pPr>
              <a:defRPr/>
            </a:pPr>
            <a:endParaRPr lang="en-US"/>
          </a:p>
        </p:txBody>
      </p:sp>
      <p:sp>
        <p:nvSpPr>
          <p:cNvPr id="5" name="Rectangle 9">
            <a:extLst>
              <a:ext uri="{FF2B5EF4-FFF2-40B4-BE49-F238E27FC236}">
                <a16:creationId xmlns:a16="http://schemas.microsoft.com/office/drawing/2014/main" id="{CA6F9D34-C07F-4AC7-81EA-C97BB756AED3}"/>
              </a:ext>
            </a:extLst>
          </p:cNvPr>
          <p:cNvSpPr>
            <a:spLocks noGrp="1" noChangeArrowheads="1"/>
          </p:cNvSpPr>
          <p:nvPr>
            <p:ph type="ftr" sz="quarter" idx="11"/>
          </p:nvPr>
        </p:nvSpPr>
        <p:spPr/>
        <p:txBody>
          <a:bodyPr/>
          <a:lstStyle>
            <a:lvl1pPr>
              <a:defRPr>
                <a:latin typeface="Arial" charset="0"/>
              </a:defRPr>
            </a:lvl1pPr>
          </a:lstStyle>
          <a:p>
            <a:pPr>
              <a:defRPr/>
            </a:pPr>
            <a:endParaRPr lang="en-US"/>
          </a:p>
        </p:txBody>
      </p:sp>
      <p:sp>
        <p:nvSpPr>
          <p:cNvPr id="6" name="Rectangle 10">
            <a:extLst>
              <a:ext uri="{FF2B5EF4-FFF2-40B4-BE49-F238E27FC236}">
                <a16:creationId xmlns:a16="http://schemas.microsoft.com/office/drawing/2014/main" id="{8564291A-7465-4BEE-8B54-629D10614AC9}"/>
              </a:ext>
            </a:extLst>
          </p:cNvPr>
          <p:cNvSpPr>
            <a:spLocks noGrp="1" noChangeArrowheads="1"/>
          </p:cNvSpPr>
          <p:nvPr>
            <p:ph type="sldNum" sz="quarter" idx="12"/>
          </p:nvPr>
        </p:nvSpPr>
        <p:spPr/>
        <p:txBody>
          <a:bodyPr/>
          <a:lstStyle>
            <a:lvl1pPr>
              <a:defRPr/>
            </a:lvl1pPr>
          </a:lstStyle>
          <a:p>
            <a:pPr>
              <a:defRPr/>
            </a:pPr>
            <a:fld id="{AD10B4FE-E573-486D-BBD3-F1F38BDA0F6E}" type="slidenum">
              <a:rPr lang="en-US" altLang="en-US"/>
              <a:pPr>
                <a:defRPr/>
              </a:pPr>
              <a:t>‹#›</a:t>
            </a:fld>
            <a:endParaRPr lang="en-US" altLang="en-US"/>
          </a:p>
        </p:txBody>
      </p:sp>
    </p:spTree>
    <p:extLst>
      <p:ext uri="{BB962C8B-B14F-4D97-AF65-F5344CB8AC3E}">
        <p14:creationId xmlns:p14="http://schemas.microsoft.com/office/powerpoint/2010/main" val="247928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8">
            <a:extLst>
              <a:ext uri="{FF2B5EF4-FFF2-40B4-BE49-F238E27FC236}">
                <a16:creationId xmlns:a16="http://schemas.microsoft.com/office/drawing/2014/main" id="{CBCB8A9B-B35A-406D-BAF9-64B7BDB53447}"/>
              </a:ext>
            </a:extLst>
          </p:cNvPr>
          <p:cNvSpPr>
            <a:spLocks noGrp="1" noChangeArrowheads="1"/>
          </p:cNvSpPr>
          <p:nvPr>
            <p:ph type="dt" sz="half" idx="10"/>
          </p:nvPr>
        </p:nvSpPr>
        <p:spPr/>
        <p:txBody>
          <a:bodyPr/>
          <a:lstStyle>
            <a:lvl1pPr>
              <a:defRPr>
                <a:latin typeface="Arial" charset="0"/>
              </a:defRPr>
            </a:lvl1pPr>
          </a:lstStyle>
          <a:p>
            <a:pPr>
              <a:defRPr/>
            </a:pPr>
            <a:endParaRPr lang="en-US"/>
          </a:p>
        </p:txBody>
      </p:sp>
      <p:sp>
        <p:nvSpPr>
          <p:cNvPr id="5" name="Rectangle 9">
            <a:extLst>
              <a:ext uri="{FF2B5EF4-FFF2-40B4-BE49-F238E27FC236}">
                <a16:creationId xmlns:a16="http://schemas.microsoft.com/office/drawing/2014/main" id="{49DFC27D-3008-45EF-B2C4-EC982DF410CD}"/>
              </a:ext>
            </a:extLst>
          </p:cNvPr>
          <p:cNvSpPr>
            <a:spLocks noGrp="1" noChangeArrowheads="1"/>
          </p:cNvSpPr>
          <p:nvPr>
            <p:ph type="ftr" sz="quarter" idx="11"/>
          </p:nvPr>
        </p:nvSpPr>
        <p:spPr/>
        <p:txBody>
          <a:bodyPr/>
          <a:lstStyle>
            <a:lvl1pPr>
              <a:defRPr>
                <a:latin typeface="Arial" charset="0"/>
              </a:defRPr>
            </a:lvl1pPr>
          </a:lstStyle>
          <a:p>
            <a:pPr>
              <a:defRPr/>
            </a:pPr>
            <a:endParaRPr lang="en-US"/>
          </a:p>
        </p:txBody>
      </p:sp>
      <p:sp>
        <p:nvSpPr>
          <p:cNvPr id="6" name="Rectangle 10">
            <a:extLst>
              <a:ext uri="{FF2B5EF4-FFF2-40B4-BE49-F238E27FC236}">
                <a16:creationId xmlns:a16="http://schemas.microsoft.com/office/drawing/2014/main" id="{DBEBC41C-BF7E-4A66-9B52-C73F9ACDD1C7}"/>
              </a:ext>
            </a:extLst>
          </p:cNvPr>
          <p:cNvSpPr>
            <a:spLocks noGrp="1" noChangeArrowheads="1"/>
          </p:cNvSpPr>
          <p:nvPr>
            <p:ph type="sldNum" sz="quarter" idx="12"/>
          </p:nvPr>
        </p:nvSpPr>
        <p:spPr/>
        <p:txBody>
          <a:bodyPr/>
          <a:lstStyle>
            <a:lvl1pPr>
              <a:defRPr/>
            </a:lvl1pPr>
          </a:lstStyle>
          <a:p>
            <a:pPr>
              <a:defRPr/>
            </a:pPr>
            <a:fld id="{2F02EDC1-F86C-47C3-9962-C4DB676C1090}" type="slidenum">
              <a:rPr lang="en-US" altLang="en-US"/>
              <a:pPr>
                <a:defRPr/>
              </a:pPr>
              <a:t>‹#›</a:t>
            </a:fld>
            <a:endParaRPr lang="en-US" altLang="en-US"/>
          </a:p>
        </p:txBody>
      </p:sp>
    </p:spTree>
    <p:extLst>
      <p:ext uri="{BB962C8B-B14F-4D97-AF65-F5344CB8AC3E}">
        <p14:creationId xmlns:p14="http://schemas.microsoft.com/office/powerpoint/2010/main" val="16826535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0"/>
            <a:ext cx="38862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38862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8">
            <a:extLst>
              <a:ext uri="{FF2B5EF4-FFF2-40B4-BE49-F238E27FC236}">
                <a16:creationId xmlns:a16="http://schemas.microsoft.com/office/drawing/2014/main" id="{3E709C2E-0AB4-44FE-8F29-D7084CA0756C}"/>
              </a:ext>
            </a:extLst>
          </p:cNvPr>
          <p:cNvSpPr>
            <a:spLocks noGrp="1" noChangeArrowheads="1"/>
          </p:cNvSpPr>
          <p:nvPr>
            <p:ph type="dt" sz="half" idx="10"/>
          </p:nvPr>
        </p:nvSpPr>
        <p:spPr/>
        <p:txBody>
          <a:bodyPr/>
          <a:lstStyle>
            <a:lvl1pPr>
              <a:defRPr>
                <a:latin typeface="Arial" charset="0"/>
              </a:defRPr>
            </a:lvl1pPr>
          </a:lstStyle>
          <a:p>
            <a:pPr>
              <a:defRPr/>
            </a:pPr>
            <a:endParaRPr lang="en-US"/>
          </a:p>
        </p:txBody>
      </p:sp>
      <p:sp>
        <p:nvSpPr>
          <p:cNvPr id="6" name="Rectangle 9">
            <a:extLst>
              <a:ext uri="{FF2B5EF4-FFF2-40B4-BE49-F238E27FC236}">
                <a16:creationId xmlns:a16="http://schemas.microsoft.com/office/drawing/2014/main" id="{ADE56EBA-5EC0-4D14-9F81-BAE52D39C007}"/>
              </a:ext>
            </a:extLst>
          </p:cNvPr>
          <p:cNvSpPr>
            <a:spLocks noGrp="1" noChangeArrowheads="1"/>
          </p:cNvSpPr>
          <p:nvPr>
            <p:ph type="ftr" sz="quarter" idx="11"/>
          </p:nvPr>
        </p:nvSpPr>
        <p:spPr/>
        <p:txBody>
          <a:bodyPr/>
          <a:lstStyle>
            <a:lvl1pPr>
              <a:defRPr>
                <a:latin typeface="Arial" charset="0"/>
              </a:defRPr>
            </a:lvl1pPr>
          </a:lstStyle>
          <a:p>
            <a:pPr>
              <a:defRPr/>
            </a:pPr>
            <a:endParaRPr lang="en-US"/>
          </a:p>
        </p:txBody>
      </p:sp>
      <p:sp>
        <p:nvSpPr>
          <p:cNvPr id="7" name="Rectangle 10">
            <a:extLst>
              <a:ext uri="{FF2B5EF4-FFF2-40B4-BE49-F238E27FC236}">
                <a16:creationId xmlns:a16="http://schemas.microsoft.com/office/drawing/2014/main" id="{FF0BC2C0-A182-46D6-AD3B-9DB1340A169B}"/>
              </a:ext>
            </a:extLst>
          </p:cNvPr>
          <p:cNvSpPr>
            <a:spLocks noGrp="1" noChangeArrowheads="1"/>
          </p:cNvSpPr>
          <p:nvPr>
            <p:ph type="sldNum" sz="quarter" idx="12"/>
          </p:nvPr>
        </p:nvSpPr>
        <p:spPr/>
        <p:txBody>
          <a:bodyPr/>
          <a:lstStyle>
            <a:lvl1pPr>
              <a:defRPr/>
            </a:lvl1pPr>
          </a:lstStyle>
          <a:p>
            <a:pPr>
              <a:defRPr/>
            </a:pPr>
            <a:fld id="{181D4043-9E9C-4FB9-96D1-151B21325344}" type="slidenum">
              <a:rPr lang="en-US" altLang="en-US"/>
              <a:pPr>
                <a:defRPr/>
              </a:pPr>
              <a:t>‹#›</a:t>
            </a:fld>
            <a:endParaRPr lang="en-US" altLang="en-US"/>
          </a:p>
        </p:txBody>
      </p:sp>
    </p:spTree>
    <p:extLst>
      <p:ext uri="{BB962C8B-B14F-4D97-AF65-F5344CB8AC3E}">
        <p14:creationId xmlns:p14="http://schemas.microsoft.com/office/powerpoint/2010/main" val="2008402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8">
            <a:extLst>
              <a:ext uri="{FF2B5EF4-FFF2-40B4-BE49-F238E27FC236}">
                <a16:creationId xmlns:a16="http://schemas.microsoft.com/office/drawing/2014/main" id="{76BB06AD-B405-4261-830A-F818F4048B70}"/>
              </a:ext>
            </a:extLst>
          </p:cNvPr>
          <p:cNvSpPr>
            <a:spLocks noGrp="1" noChangeArrowheads="1"/>
          </p:cNvSpPr>
          <p:nvPr>
            <p:ph type="dt" sz="half" idx="10"/>
          </p:nvPr>
        </p:nvSpPr>
        <p:spPr/>
        <p:txBody>
          <a:bodyPr/>
          <a:lstStyle>
            <a:lvl1pPr>
              <a:defRPr>
                <a:latin typeface="Arial" charset="0"/>
              </a:defRPr>
            </a:lvl1pPr>
          </a:lstStyle>
          <a:p>
            <a:pPr>
              <a:defRPr/>
            </a:pPr>
            <a:endParaRPr lang="en-US"/>
          </a:p>
        </p:txBody>
      </p:sp>
      <p:sp>
        <p:nvSpPr>
          <p:cNvPr id="8" name="Rectangle 9">
            <a:extLst>
              <a:ext uri="{FF2B5EF4-FFF2-40B4-BE49-F238E27FC236}">
                <a16:creationId xmlns:a16="http://schemas.microsoft.com/office/drawing/2014/main" id="{294B2E8E-C068-45A4-B788-71582096C696}"/>
              </a:ext>
            </a:extLst>
          </p:cNvPr>
          <p:cNvSpPr>
            <a:spLocks noGrp="1" noChangeArrowheads="1"/>
          </p:cNvSpPr>
          <p:nvPr>
            <p:ph type="ftr" sz="quarter" idx="11"/>
          </p:nvPr>
        </p:nvSpPr>
        <p:spPr/>
        <p:txBody>
          <a:bodyPr/>
          <a:lstStyle>
            <a:lvl1pPr>
              <a:defRPr>
                <a:latin typeface="Arial" charset="0"/>
              </a:defRPr>
            </a:lvl1pPr>
          </a:lstStyle>
          <a:p>
            <a:pPr>
              <a:defRPr/>
            </a:pPr>
            <a:endParaRPr lang="en-US"/>
          </a:p>
        </p:txBody>
      </p:sp>
      <p:sp>
        <p:nvSpPr>
          <p:cNvPr id="9" name="Rectangle 10">
            <a:extLst>
              <a:ext uri="{FF2B5EF4-FFF2-40B4-BE49-F238E27FC236}">
                <a16:creationId xmlns:a16="http://schemas.microsoft.com/office/drawing/2014/main" id="{7797F096-1885-4EA1-B130-60E553B4A7D4}"/>
              </a:ext>
            </a:extLst>
          </p:cNvPr>
          <p:cNvSpPr>
            <a:spLocks noGrp="1" noChangeArrowheads="1"/>
          </p:cNvSpPr>
          <p:nvPr>
            <p:ph type="sldNum" sz="quarter" idx="12"/>
          </p:nvPr>
        </p:nvSpPr>
        <p:spPr/>
        <p:txBody>
          <a:bodyPr/>
          <a:lstStyle>
            <a:lvl1pPr>
              <a:defRPr/>
            </a:lvl1pPr>
          </a:lstStyle>
          <a:p>
            <a:pPr>
              <a:defRPr/>
            </a:pPr>
            <a:fld id="{91D4E6F3-A40D-49B8-AD76-26948069BA1B}" type="slidenum">
              <a:rPr lang="en-US" altLang="en-US"/>
              <a:pPr>
                <a:defRPr/>
              </a:pPr>
              <a:t>‹#›</a:t>
            </a:fld>
            <a:endParaRPr lang="en-US" altLang="en-US"/>
          </a:p>
        </p:txBody>
      </p:sp>
    </p:spTree>
    <p:extLst>
      <p:ext uri="{BB962C8B-B14F-4D97-AF65-F5344CB8AC3E}">
        <p14:creationId xmlns:p14="http://schemas.microsoft.com/office/powerpoint/2010/main" val="11196055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8">
            <a:extLst>
              <a:ext uri="{FF2B5EF4-FFF2-40B4-BE49-F238E27FC236}">
                <a16:creationId xmlns:a16="http://schemas.microsoft.com/office/drawing/2014/main" id="{20268AE7-B682-4228-B3ED-9F0A37103ED2}"/>
              </a:ext>
            </a:extLst>
          </p:cNvPr>
          <p:cNvSpPr>
            <a:spLocks noGrp="1" noChangeArrowheads="1"/>
          </p:cNvSpPr>
          <p:nvPr>
            <p:ph type="dt" sz="half" idx="10"/>
          </p:nvPr>
        </p:nvSpPr>
        <p:spPr/>
        <p:txBody>
          <a:bodyPr/>
          <a:lstStyle>
            <a:lvl1pPr>
              <a:defRPr>
                <a:latin typeface="Arial" charset="0"/>
              </a:defRPr>
            </a:lvl1pPr>
          </a:lstStyle>
          <a:p>
            <a:pPr>
              <a:defRPr/>
            </a:pPr>
            <a:endParaRPr lang="en-US"/>
          </a:p>
        </p:txBody>
      </p:sp>
      <p:sp>
        <p:nvSpPr>
          <p:cNvPr id="4" name="Rectangle 9">
            <a:extLst>
              <a:ext uri="{FF2B5EF4-FFF2-40B4-BE49-F238E27FC236}">
                <a16:creationId xmlns:a16="http://schemas.microsoft.com/office/drawing/2014/main" id="{09CF8E78-EBDA-40FA-9ABD-B4F54E18AEED}"/>
              </a:ext>
            </a:extLst>
          </p:cNvPr>
          <p:cNvSpPr>
            <a:spLocks noGrp="1" noChangeArrowheads="1"/>
          </p:cNvSpPr>
          <p:nvPr>
            <p:ph type="ftr" sz="quarter" idx="11"/>
          </p:nvPr>
        </p:nvSpPr>
        <p:spPr/>
        <p:txBody>
          <a:bodyPr/>
          <a:lstStyle>
            <a:lvl1pPr>
              <a:defRPr>
                <a:latin typeface="Arial" charset="0"/>
              </a:defRPr>
            </a:lvl1pPr>
          </a:lstStyle>
          <a:p>
            <a:pPr>
              <a:defRPr/>
            </a:pPr>
            <a:endParaRPr lang="en-US"/>
          </a:p>
        </p:txBody>
      </p:sp>
      <p:sp>
        <p:nvSpPr>
          <p:cNvPr id="5" name="Rectangle 10">
            <a:extLst>
              <a:ext uri="{FF2B5EF4-FFF2-40B4-BE49-F238E27FC236}">
                <a16:creationId xmlns:a16="http://schemas.microsoft.com/office/drawing/2014/main" id="{3DDF3E95-B2D3-48F8-894F-A99D58B7E14A}"/>
              </a:ext>
            </a:extLst>
          </p:cNvPr>
          <p:cNvSpPr>
            <a:spLocks noGrp="1" noChangeArrowheads="1"/>
          </p:cNvSpPr>
          <p:nvPr>
            <p:ph type="sldNum" sz="quarter" idx="12"/>
          </p:nvPr>
        </p:nvSpPr>
        <p:spPr/>
        <p:txBody>
          <a:bodyPr/>
          <a:lstStyle>
            <a:lvl1pPr>
              <a:defRPr/>
            </a:lvl1pPr>
          </a:lstStyle>
          <a:p>
            <a:pPr>
              <a:defRPr/>
            </a:pPr>
            <a:fld id="{749568B5-F50B-4F22-9421-2662D7A9751C}" type="slidenum">
              <a:rPr lang="en-US" altLang="en-US"/>
              <a:pPr>
                <a:defRPr/>
              </a:pPr>
              <a:t>‹#›</a:t>
            </a:fld>
            <a:endParaRPr lang="en-US" altLang="en-US"/>
          </a:p>
        </p:txBody>
      </p:sp>
    </p:spTree>
    <p:extLst>
      <p:ext uri="{BB962C8B-B14F-4D97-AF65-F5344CB8AC3E}">
        <p14:creationId xmlns:p14="http://schemas.microsoft.com/office/powerpoint/2010/main" val="37041267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a:extLst>
              <a:ext uri="{FF2B5EF4-FFF2-40B4-BE49-F238E27FC236}">
                <a16:creationId xmlns:a16="http://schemas.microsoft.com/office/drawing/2014/main" id="{5C3703F7-DA16-4F7A-B112-04DC1DC0A362}"/>
              </a:ext>
            </a:extLst>
          </p:cNvPr>
          <p:cNvSpPr>
            <a:spLocks noGrp="1" noChangeArrowheads="1"/>
          </p:cNvSpPr>
          <p:nvPr>
            <p:ph type="dt" sz="half" idx="10"/>
          </p:nvPr>
        </p:nvSpPr>
        <p:spPr/>
        <p:txBody>
          <a:bodyPr/>
          <a:lstStyle>
            <a:lvl1pPr>
              <a:defRPr>
                <a:latin typeface="Arial" charset="0"/>
              </a:defRPr>
            </a:lvl1pPr>
          </a:lstStyle>
          <a:p>
            <a:pPr>
              <a:defRPr/>
            </a:pPr>
            <a:endParaRPr lang="en-US"/>
          </a:p>
        </p:txBody>
      </p:sp>
      <p:sp>
        <p:nvSpPr>
          <p:cNvPr id="3" name="Rectangle 9">
            <a:extLst>
              <a:ext uri="{FF2B5EF4-FFF2-40B4-BE49-F238E27FC236}">
                <a16:creationId xmlns:a16="http://schemas.microsoft.com/office/drawing/2014/main" id="{7957C545-8DDC-48D3-9794-6168AEAFB7AE}"/>
              </a:ext>
            </a:extLst>
          </p:cNvPr>
          <p:cNvSpPr>
            <a:spLocks noGrp="1" noChangeArrowheads="1"/>
          </p:cNvSpPr>
          <p:nvPr>
            <p:ph type="ftr" sz="quarter" idx="11"/>
          </p:nvPr>
        </p:nvSpPr>
        <p:spPr/>
        <p:txBody>
          <a:bodyPr/>
          <a:lstStyle>
            <a:lvl1pPr>
              <a:defRPr>
                <a:latin typeface="Arial" charset="0"/>
              </a:defRPr>
            </a:lvl1pPr>
          </a:lstStyle>
          <a:p>
            <a:pPr>
              <a:defRPr/>
            </a:pPr>
            <a:endParaRPr lang="en-US"/>
          </a:p>
        </p:txBody>
      </p:sp>
      <p:sp>
        <p:nvSpPr>
          <p:cNvPr id="4" name="Rectangle 10">
            <a:extLst>
              <a:ext uri="{FF2B5EF4-FFF2-40B4-BE49-F238E27FC236}">
                <a16:creationId xmlns:a16="http://schemas.microsoft.com/office/drawing/2014/main" id="{4F43D048-FB54-4942-B205-3A7325728E33}"/>
              </a:ext>
            </a:extLst>
          </p:cNvPr>
          <p:cNvSpPr>
            <a:spLocks noGrp="1" noChangeArrowheads="1"/>
          </p:cNvSpPr>
          <p:nvPr>
            <p:ph type="sldNum" sz="quarter" idx="12"/>
          </p:nvPr>
        </p:nvSpPr>
        <p:spPr/>
        <p:txBody>
          <a:bodyPr/>
          <a:lstStyle>
            <a:lvl1pPr>
              <a:defRPr/>
            </a:lvl1pPr>
          </a:lstStyle>
          <a:p>
            <a:pPr>
              <a:defRPr/>
            </a:pPr>
            <a:fld id="{2C3B2D46-4967-4986-B029-4A12F81081CC}" type="slidenum">
              <a:rPr lang="en-US" altLang="en-US"/>
              <a:pPr>
                <a:defRPr/>
              </a:pPr>
              <a:t>‹#›</a:t>
            </a:fld>
            <a:endParaRPr lang="en-US" altLang="en-US"/>
          </a:p>
        </p:txBody>
      </p:sp>
    </p:spTree>
    <p:extLst>
      <p:ext uri="{BB962C8B-B14F-4D97-AF65-F5344CB8AC3E}">
        <p14:creationId xmlns:p14="http://schemas.microsoft.com/office/powerpoint/2010/main" val="16907650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a:extLst>
              <a:ext uri="{FF2B5EF4-FFF2-40B4-BE49-F238E27FC236}">
                <a16:creationId xmlns:a16="http://schemas.microsoft.com/office/drawing/2014/main" id="{0D0C3A25-AC5E-4281-8600-BEAEAAE6DCF7}"/>
              </a:ext>
            </a:extLst>
          </p:cNvPr>
          <p:cNvSpPr>
            <a:spLocks noGrp="1" noChangeArrowheads="1"/>
          </p:cNvSpPr>
          <p:nvPr>
            <p:ph type="dt" sz="half" idx="10"/>
          </p:nvPr>
        </p:nvSpPr>
        <p:spPr/>
        <p:txBody>
          <a:bodyPr/>
          <a:lstStyle>
            <a:lvl1pPr>
              <a:defRPr>
                <a:latin typeface="Arial" charset="0"/>
              </a:defRPr>
            </a:lvl1pPr>
          </a:lstStyle>
          <a:p>
            <a:pPr>
              <a:defRPr/>
            </a:pPr>
            <a:endParaRPr lang="en-US"/>
          </a:p>
        </p:txBody>
      </p:sp>
      <p:sp>
        <p:nvSpPr>
          <p:cNvPr id="6" name="Rectangle 9">
            <a:extLst>
              <a:ext uri="{FF2B5EF4-FFF2-40B4-BE49-F238E27FC236}">
                <a16:creationId xmlns:a16="http://schemas.microsoft.com/office/drawing/2014/main" id="{1E47BFD0-D732-4FAC-8797-5D68E61C52BC}"/>
              </a:ext>
            </a:extLst>
          </p:cNvPr>
          <p:cNvSpPr>
            <a:spLocks noGrp="1" noChangeArrowheads="1"/>
          </p:cNvSpPr>
          <p:nvPr>
            <p:ph type="ftr" sz="quarter" idx="11"/>
          </p:nvPr>
        </p:nvSpPr>
        <p:spPr/>
        <p:txBody>
          <a:bodyPr/>
          <a:lstStyle>
            <a:lvl1pPr>
              <a:defRPr>
                <a:latin typeface="Arial" charset="0"/>
              </a:defRPr>
            </a:lvl1pPr>
          </a:lstStyle>
          <a:p>
            <a:pPr>
              <a:defRPr/>
            </a:pPr>
            <a:endParaRPr lang="en-US"/>
          </a:p>
        </p:txBody>
      </p:sp>
      <p:sp>
        <p:nvSpPr>
          <p:cNvPr id="7" name="Rectangle 10">
            <a:extLst>
              <a:ext uri="{FF2B5EF4-FFF2-40B4-BE49-F238E27FC236}">
                <a16:creationId xmlns:a16="http://schemas.microsoft.com/office/drawing/2014/main" id="{F760DEB7-EB42-4C37-9B84-FDBA8E6F4B00}"/>
              </a:ext>
            </a:extLst>
          </p:cNvPr>
          <p:cNvSpPr>
            <a:spLocks noGrp="1" noChangeArrowheads="1"/>
          </p:cNvSpPr>
          <p:nvPr>
            <p:ph type="sldNum" sz="quarter" idx="12"/>
          </p:nvPr>
        </p:nvSpPr>
        <p:spPr/>
        <p:txBody>
          <a:bodyPr/>
          <a:lstStyle>
            <a:lvl1pPr>
              <a:defRPr/>
            </a:lvl1pPr>
          </a:lstStyle>
          <a:p>
            <a:pPr>
              <a:defRPr/>
            </a:pPr>
            <a:fld id="{F58DBE2A-AC34-4E0A-95E4-5D12C701A84E}" type="slidenum">
              <a:rPr lang="en-US" altLang="en-US"/>
              <a:pPr>
                <a:defRPr/>
              </a:pPr>
              <a:t>‹#›</a:t>
            </a:fld>
            <a:endParaRPr lang="en-US" altLang="en-US"/>
          </a:p>
        </p:txBody>
      </p:sp>
    </p:spTree>
    <p:extLst>
      <p:ext uri="{BB962C8B-B14F-4D97-AF65-F5344CB8AC3E}">
        <p14:creationId xmlns:p14="http://schemas.microsoft.com/office/powerpoint/2010/main" val="13734231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8">
            <a:extLst>
              <a:ext uri="{FF2B5EF4-FFF2-40B4-BE49-F238E27FC236}">
                <a16:creationId xmlns:a16="http://schemas.microsoft.com/office/drawing/2014/main" id="{BD461EE3-BAD4-4830-A546-D6E7CA65CA3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9">
            <a:extLst>
              <a:ext uri="{FF2B5EF4-FFF2-40B4-BE49-F238E27FC236}">
                <a16:creationId xmlns:a16="http://schemas.microsoft.com/office/drawing/2014/main" id="{D940170E-3DCC-4595-948C-383350FAE56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0">
            <a:extLst>
              <a:ext uri="{FF2B5EF4-FFF2-40B4-BE49-F238E27FC236}">
                <a16:creationId xmlns:a16="http://schemas.microsoft.com/office/drawing/2014/main" id="{E3FE21D4-7F5B-467C-B8E5-C0FAA27D8278}"/>
              </a:ext>
            </a:extLst>
          </p:cNvPr>
          <p:cNvSpPr>
            <a:spLocks noGrp="1" noChangeArrowheads="1"/>
          </p:cNvSpPr>
          <p:nvPr>
            <p:ph type="sldNum" sz="quarter" idx="12"/>
          </p:nvPr>
        </p:nvSpPr>
        <p:spPr>
          <a:ln/>
        </p:spPr>
        <p:txBody>
          <a:bodyPr/>
          <a:lstStyle>
            <a:lvl1pPr>
              <a:defRPr/>
            </a:lvl1pPr>
          </a:lstStyle>
          <a:p>
            <a:pPr>
              <a:defRPr/>
            </a:pPr>
            <a:fld id="{9A205271-26B8-4EF6-A834-9B2E031BE557}" type="slidenum">
              <a:rPr lang="en-US" altLang="en-US"/>
              <a:pPr>
                <a:defRPr/>
              </a:pPr>
              <a:t>‹#›</a:t>
            </a:fld>
            <a:endParaRPr lang="en-US" altLang="en-US"/>
          </a:p>
        </p:txBody>
      </p:sp>
    </p:spTree>
    <p:extLst>
      <p:ext uri="{BB962C8B-B14F-4D97-AF65-F5344CB8AC3E}">
        <p14:creationId xmlns:p14="http://schemas.microsoft.com/office/powerpoint/2010/main" val="4229035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a:extLst>
              <a:ext uri="{FF2B5EF4-FFF2-40B4-BE49-F238E27FC236}">
                <a16:creationId xmlns:a16="http://schemas.microsoft.com/office/drawing/2014/main" id="{00B2D982-AFA5-4627-862B-243A55683F7E}"/>
              </a:ext>
            </a:extLst>
          </p:cNvPr>
          <p:cNvSpPr>
            <a:spLocks noGrp="1" noChangeArrowheads="1"/>
          </p:cNvSpPr>
          <p:nvPr>
            <p:ph type="dt" sz="half" idx="10"/>
          </p:nvPr>
        </p:nvSpPr>
        <p:spPr/>
        <p:txBody>
          <a:bodyPr/>
          <a:lstStyle>
            <a:lvl1pPr>
              <a:defRPr>
                <a:latin typeface="Arial" charset="0"/>
              </a:defRPr>
            </a:lvl1pPr>
          </a:lstStyle>
          <a:p>
            <a:pPr>
              <a:defRPr/>
            </a:pPr>
            <a:endParaRPr lang="en-US"/>
          </a:p>
        </p:txBody>
      </p:sp>
      <p:sp>
        <p:nvSpPr>
          <p:cNvPr id="6" name="Rectangle 9">
            <a:extLst>
              <a:ext uri="{FF2B5EF4-FFF2-40B4-BE49-F238E27FC236}">
                <a16:creationId xmlns:a16="http://schemas.microsoft.com/office/drawing/2014/main" id="{EDC8306E-BD7E-4BF6-9BBB-00AAE92803F1}"/>
              </a:ext>
            </a:extLst>
          </p:cNvPr>
          <p:cNvSpPr>
            <a:spLocks noGrp="1" noChangeArrowheads="1"/>
          </p:cNvSpPr>
          <p:nvPr>
            <p:ph type="ftr" sz="quarter" idx="11"/>
          </p:nvPr>
        </p:nvSpPr>
        <p:spPr/>
        <p:txBody>
          <a:bodyPr/>
          <a:lstStyle>
            <a:lvl1pPr>
              <a:defRPr>
                <a:latin typeface="Arial" charset="0"/>
              </a:defRPr>
            </a:lvl1pPr>
          </a:lstStyle>
          <a:p>
            <a:pPr>
              <a:defRPr/>
            </a:pPr>
            <a:endParaRPr lang="en-US"/>
          </a:p>
        </p:txBody>
      </p:sp>
      <p:sp>
        <p:nvSpPr>
          <p:cNvPr id="7" name="Rectangle 10">
            <a:extLst>
              <a:ext uri="{FF2B5EF4-FFF2-40B4-BE49-F238E27FC236}">
                <a16:creationId xmlns:a16="http://schemas.microsoft.com/office/drawing/2014/main" id="{A266110E-BCCB-47E6-AD19-282A9E6AE674}"/>
              </a:ext>
            </a:extLst>
          </p:cNvPr>
          <p:cNvSpPr>
            <a:spLocks noGrp="1" noChangeArrowheads="1"/>
          </p:cNvSpPr>
          <p:nvPr>
            <p:ph type="sldNum" sz="quarter" idx="12"/>
          </p:nvPr>
        </p:nvSpPr>
        <p:spPr/>
        <p:txBody>
          <a:bodyPr/>
          <a:lstStyle>
            <a:lvl1pPr>
              <a:defRPr/>
            </a:lvl1pPr>
          </a:lstStyle>
          <a:p>
            <a:pPr>
              <a:defRPr/>
            </a:pPr>
            <a:fld id="{3BF4EB63-ED0F-4D2F-8C17-B84AB775122B}" type="slidenum">
              <a:rPr lang="en-US" altLang="en-US"/>
              <a:pPr>
                <a:defRPr/>
              </a:pPr>
              <a:t>‹#›</a:t>
            </a:fld>
            <a:endParaRPr lang="en-US" altLang="en-US"/>
          </a:p>
        </p:txBody>
      </p:sp>
    </p:spTree>
    <p:extLst>
      <p:ext uri="{BB962C8B-B14F-4D97-AF65-F5344CB8AC3E}">
        <p14:creationId xmlns:p14="http://schemas.microsoft.com/office/powerpoint/2010/main" val="36203414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8">
            <a:extLst>
              <a:ext uri="{FF2B5EF4-FFF2-40B4-BE49-F238E27FC236}">
                <a16:creationId xmlns:a16="http://schemas.microsoft.com/office/drawing/2014/main" id="{E4A20CB6-81D1-493D-81CE-A9D53B336D84}"/>
              </a:ext>
            </a:extLst>
          </p:cNvPr>
          <p:cNvSpPr>
            <a:spLocks noGrp="1" noChangeArrowheads="1"/>
          </p:cNvSpPr>
          <p:nvPr>
            <p:ph type="dt" sz="half" idx="10"/>
          </p:nvPr>
        </p:nvSpPr>
        <p:spPr/>
        <p:txBody>
          <a:bodyPr/>
          <a:lstStyle>
            <a:lvl1pPr>
              <a:defRPr>
                <a:latin typeface="Arial" charset="0"/>
              </a:defRPr>
            </a:lvl1pPr>
          </a:lstStyle>
          <a:p>
            <a:pPr>
              <a:defRPr/>
            </a:pPr>
            <a:endParaRPr lang="en-US"/>
          </a:p>
        </p:txBody>
      </p:sp>
      <p:sp>
        <p:nvSpPr>
          <p:cNvPr id="5" name="Rectangle 9">
            <a:extLst>
              <a:ext uri="{FF2B5EF4-FFF2-40B4-BE49-F238E27FC236}">
                <a16:creationId xmlns:a16="http://schemas.microsoft.com/office/drawing/2014/main" id="{4B25BF72-00FA-4992-BF62-05E0A7E64E9A}"/>
              </a:ext>
            </a:extLst>
          </p:cNvPr>
          <p:cNvSpPr>
            <a:spLocks noGrp="1" noChangeArrowheads="1"/>
          </p:cNvSpPr>
          <p:nvPr>
            <p:ph type="ftr" sz="quarter" idx="11"/>
          </p:nvPr>
        </p:nvSpPr>
        <p:spPr/>
        <p:txBody>
          <a:bodyPr/>
          <a:lstStyle>
            <a:lvl1pPr>
              <a:defRPr>
                <a:latin typeface="Arial" charset="0"/>
              </a:defRPr>
            </a:lvl1pPr>
          </a:lstStyle>
          <a:p>
            <a:pPr>
              <a:defRPr/>
            </a:pPr>
            <a:endParaRPr lang="en-US"/>
          </a:p>
        </p:txBody>
      </p:sp>
      <p:sp>
        <p:nvSpPr>
          <p:cNvPr id="6" name="Rectangle 10">
            <a:extLst>
              <a:ext uri="{FF2B5EF4-FFF2-40B4-BE49-F238E27FC236}">
                <a16:creationId xmlns:a16="http://schemas.microsoft.com/office/drawing/2014/main" id="{8683646E-5B38-48FC-A7C9-EFA7D6B0D5F1}"/>
              </a:ext>
            </a:extLst>
          </p:cNvPr>
          <p:cNvSpPr>
            <a:spLocks noGrp="1" noChangeArrowheads="1"/>
          </p:cNvSpPr>
          <p:nvPr>
            <p:ph type="sldNum" sz="quarter" idx="12"/>
          </p:nvPr>
        </p:nvSpPr>
        <p:spPr/>
        <p:txBody>
          <a:bodyPr/>
          <a:lstStyle>
            <a:lvl1pPr>
              <a:defRPr/>
            </a:lvl1pPr>
          </a:lstStyle>
          <a:p>
            <a:pPr>
              <a:defRPr/>
            </a:pPr>
            <a:fld id="{24EAB01D-C75F-4E9B-9509-4C5419CC6EA2}" type="slidenum">
              <a:rPr lang="en-US" altLang="en-US"/>
              <a:pPr>
                <a:defRPr/>
              </a:pPr>
              <a:t>‹#›</a:t>
            </a:fld>
            <a:endParaRPr lang="en-US" altLang="en-US"/>
          </a:p>
        </p:txBody>
      </p:sp>
    </p:spTree>
    <p:extLst>
      <p:ext uri="{BB962C8B-B14F-4D97-AF65-F5344CB8AC3E}">
        <p14:creationId xmlns:p14="http://schemas.microsoft.com/office/powerpoint/2010/main" val="753793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0013" y="228600"/>
            <a:ext cx="2084387" cy="57912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195263" y="228600"/>
            <a:ext cx="6102350" cy="5791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8">
            <a:extLst>
              <a:ext uri="{FF2B5EF4-FFF2-40B4-BE49-F238E27FC236}">
                <a16:creationId xmlns:a16="http://schemas.microsoft.com/office/drawing/2014/main" id="{4A66646F-8440-4744-ACC4-35738FCA4A17}"/>
              </a:ext>
            </a:extLst>
          </p:cNvPr>
          <p:cNvSpPr>
            <a:spLocks noGrp="1" noChangeArrowheads="1"/>
          </p:cNvSpPr>
          <p:nvPr>
            <p:ph type="dt" sz="half" idx="10"/>
          </p:nvPr>
        </p:nvSpPr>
        <p:spPr/>
        <p:txBody>
          <a:bodyPr/>
          <a:lstStyle>
            <a:lvl1pPr>
              <a:defRPr>
                <a:latin typeface="Arial" charset="0"/>
              </a:defRPr>
            </a:lvl1pPr>
          </a:lstStyle>
          <a:p>
            <a:pPr>
              <a:defRPr/>
            </a:pPr>
            <a:endParaRPr lang="en-US"/>
          </a:p>
        </p:txBody>
      </p:sp>
      <p:sp>
        <p:nvSpPr>
          <p:cNvPr id="5" name="Rectangle 9">
            <a:extLst>
              <a:ext uri="{FF2B5EF4-FFF2-40B4-BE49-F238E27FC236}">
                <a16:creationId xmlns:a16="http://schemas.microsoft.com/office/drawing/2014/main" id="{0635652F-8303-4191-B63F-75BDAC0DB6AD}"/>
              </a:ext>
            </a:extLst>
          </p:cNvPr>
          <p:cNvSpPr>
            <a:spLocks noGrp="1" noChangeArrowheads="1"/>
          </p:cNvSpPr>
          <p:nvPr>
            <p:ph type="ftr" sz="quarter" idx="11"/>
          </p:nvPr>
        </p:nvSpPr>
        <p:spPr/>
        <p:txBody>
          <a:bodyPr/>
          <a:lstStyle>
            <a:lvl1pPr>
              <a:defRPr>
                <a:latin typeface="Arial" charset="0"/>
              </a:defRPr>
            </a:lvl1pPr>
          </a:lstStyle>
          <a:p>
            <a:pPr>
              <a:defRPr/>
            </a:pPr>
            <a:endParaRPr lang="en-US"/>
          </a:p>
        </p:txBody>
      </p:sp>
      <p:sp>
        <p:nvSpPr>
          <p:cNvPr id="6" name="Rectangle 10">
            <a:extLst>
              <a:ext uri="{FF2B5EF4-FFF2-40B4-BE49-F238E27FC236}">
                <a16:creationId xmlns:a16="http://schemas.microsoft.com/office/drawing/2014/main" id="{03AE6047-D772-4C7D-833A-DB97E2D6A34A}"/>
              </a:ext>
            </a:extLst>
          </p:cNvPr>
          <p:cNvSpPr>
            <a:spLocks noGrp="1" noChangeArrowheads="1"/>
          </p:cNvSpPr>
          <p:nvPr>
            <p:ph type="sldNum" sz="quarter" idx="12"/>
          </p:nvPr>
        </p:nvSpPr>
        <p:spPr/>
        <p:txBody>
          <a:bodyPr/>
          <a:lstStyle>
            <a:lvl1pPr>
              <a:defRPr/>
            </a:lvl1pPr>
          </a:lstStyle>
          <a:p>
            <a:pPr>
              <a:defRPr/>
            </a:pPr>
            <a:fld id="{9D6F2094-BA68-47E5-91AE-F431A84060CC}" type="slidenum">
              <a:rPr lang="en-US" altLang="en-US"/>
              <a:pPr>
                <a:defRPr/>
              </a:pPr>
              <a:t>‹#›</a:t>
            </a:fld>
            <a:endParaRPr lang="en-US" altLang="en-US"/>
          </a:p>
        </p:txBody>
      </p:sp>
    </p:spTree>
    <p:extLst>
      <p:ext uri="{BB962C8B-B14F-4D97-AF65-F5344CB8AC3E}">
        <p14:creationId xmlns:p14="http://schemas.microsoft.com/office/powerpoint/2010/main" val="23019771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C1B4C2F3-BF2D-4AC6-9B14-DDCE65293A39}"/>
              </a:ext>
            </a:extLst>
          </p:cNvPr>
          <p:cNvGrpSpPr>
            <a:grpSpLocks/>
          </p:cNvGrpSpPr>
          <p:nvPr/>
        </p:nvGrpSpPr>
        <p:grpSpPr bwMode="auto">
          <a:xfrm>
            <a:off x="0" y="927100"/>
            <a:ext cx="8991600" cy="4495800"/>
            <a:chOff x="0" y="584"/>
            <a:chExt cx="5664" cy="2832"/>
          </a:xfrm>
        </p:grpSpPr>
        <p:sp>
          <p:nvSpPr>
            <p:cNvPr id="5" name="AutoShape 3">
              <a:extLst>
                <a:ext uri="{FF2B5EF4-FFF2-40B4-BE49-F238E27FC236}">
                  <a16:creationId xmlns:a16="http://schemas.microsoft.com/office/drawing/2014/main" id="{120C42D8-F9CD-476C-8120-60AEC77F5D81}"/>
                </a:ext>
              </a:extLst>
            </p:cNvPr>
            <p:cNvSpPr>
              <a:spLocks noChangeArrowheads="1"/>
            </p:cNvSpPr>
            <p:nvPr userDrawn="1"/>
          </p:nvSpPr>
          <p:spPr bwMode="auto">
            <a:xfrm>
              <a:off x="432" y="1304"/>
              <a:ext cx="4656" cy="2112"/>
            </a:xfrm>
            <a:prstGeom prst="roundRect">
              <a:avLst>
                <a:gd name="adj" fmla="val 16667"/>
              </a:avLst>
            </a:prstGeom>
            <a:noFill/>
            <a:ln w="50800">
              <a:solidFill>
                <a:schemeClr val="bg2"/>
              </a:solidFill>
              <a:round/>
              <a:headEnd/>
              <a:tailEnd/>
            </a:ln>
            <a:effec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n-GB" altLang="en-US" sz="2400">
                <a:latin typeface="Times New Roman" pitchFamily="18" charset="0"/>
              </a:endParaRPr>
            </a:p>
          </p:txBody>
        </p:sp>
        <p:sp>
          <p:nvSpPr>
            <p:cNvPr id="6" name="Rectangle 4">
              <a:extLst>
                <a:ext uri="{FF2B5EF4-FFF2-40B4-BE49-F238E27FC236}">
                  <a16:creationId xmlns:a16="http://schemas.microsoft.com/office/drawing/2014/main" id="{0187FCD4-BED3-43D6-BAA9-ED4DECF5815D}"/>
                </a:ext>
              </a:extLst>
            </p:cNvPr>
            <p:cNvSpPr>
              <a:spLocks noChangeArrowheads="1"/>
            </p:cNvSpPr>
            <p:nvPr userDrawn="1"/>
          </p:nvSpPr>
          <p:spPr bwMode="blackWhite">
            <a:xfrm>
              <a:off x="144" y="584"/>
              <a:ext cx="4512" cy="624"/>
            </a:xfrm>
            <a:prstGeom prst="rect">
              <a:avLst/>
            </a:prstGeom>
            <a:solidFill>
              <a:schemeClr val="bg1"/>
            </a:solidFill>
            <a:ln w="57150">
              <a:solidFill>
                <a:schemeClr val="bg2"/>
              </a:solidFill>
              <a:miter lim="800000"/>
              <a:headEnd/>
              <a:tailEnd/>
            </a:ln>
            <a:effec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n-GB" altLang="en-US" sz="2400">
                <a:latin typeface="Times New Roman" pitchFamily="18" charset="0"/>
              </a:endParaRPr>
            </a:p>
          </p:txBody>
        </p:sp>
        <p:sp>
          <p:nvSpPr>
            <p:cNvPr id="7" name="AutoShape 5">
              <a:extLst>
                <a:ext uri="{FF2B5EF4-FFF2-40B4-BE49-F238E27FC236}">
                  <a16:creationId xmlns:a16="http://schemas.microsoft.com/office/drawing/2014/main" id="{C3ECE47C-BECA-45A9-B001-3477B41A1FC0}"/>
                </a:ext>
              </a:extLst>
            </p:cNvPr>
            <p:cNvSpPr>
              <a:spLocks noChangeArrowheads="1"/>
            </p:cNvSpPr>
            <p:nvPr userDrawn="1"/>
          </p:nvSpPr>
          <p:spPr bwMode="blackWhite">
            <a:xfrm>
              <a:off x="0" y="872"/>
              <a:ext cx="5664" cy="1152"/>
            </a:xfrm>
            <a:custGeom>
              <a:avLst/>
              <a:gdLst>
                <a:gd name="T0" fmla="*/ 0 w 4917"/>
                <a:gd name="T1" fmla="*/ 0 h 1000"/>
                <a:gd name="T2" fmla="*/ 6217799 w 4917"/>
                <a:gd name="T3" fmla="*/ 0 h 1000"/>
                <a:gd name="T4" fmla="*/ 6923448 w 4917"/>
                <a:gd name="T5" fmla="*/ 143740 h 1000"/>
                <a:gd name="T6" fmla="*/ 6219331 w 4917"/>
                <a:gd name="T7" fmla="*/ 286998 h 1000"/>
                <a:gd name="T8" fmla="*/ 0 w 4917"/>
                <a:gd name="T9" fmla="*/ 286998 h 1000"/>
                <a:gd name="T10" fmla="*/ 0 60000 65536"/>
                <a:gd name="T11" fmla="*/ 0 60000 65536"/>
                <a:gd name="T12" fmla="*/ 0 60000 65536"/>
                <a:gd name="T13" fmla="*/ 0 60000 65536"/>
                <a:gd name="T14" fmla="*/ 0 60000 65536"/>
                <a:gd name="T15" fmla="*/ 0 w 4917"/>
                <a:gd name="T16" fmla="*/ 0 h 1000"/>
                <a:gd name="T17" fmla="*/ 2459 w 4917"/>
                <a:gd name="T18" fmla="*/ 1000 h 1000"/>
              </a:gdLst>
              <a:ahLst/>
              <a:cxnLst>
                <a:cxn ang="T10">
                  <a:pos x="T0" y="T1"/>
                </a:cxn>
                <a:cxn ang="T11">
                  <a:pos x="T2" y="T3"/>
                </a:cxn>
                <a:cxn ang="T12">
                  <a:pos x="T4" y="T5"/>
                </a:cxn>
                <a:cxn ang="T13">
                  <a:pos x="T6" y="T7"/>
                </a:cxn>
                <a:cxn ang="T14">
                  <a:pos x="T8" y="T9"/>
                </a:cxn>
              </a:cxnLst>
              <a:rect l="T15" t="T16" r="T17" b="T18"/>
              <a:pathLst>
                <a:path w="4917" h="1000">
                  <a:moveTo>
                    <a:pt x="0" y="0"/>
                  </a:moveTo>
                  <a:lnTo>
                    <a:pt x="4416" y="0"/>
                  </a:lnTo>
                  <a:cubicBezTo>
                    <a:pt x="4693" y="0"/>
                    <a:pt x="4917" y="223"/>
                    <a:pt x="4917" y="500"/>
                  </a:cubicBezTo>
                  <a:cubicBezTo>
                    <a:pt x="4917" y="776"/>
                    <a:pt x="4693" y="999"/>
                    <a:pt x="4417" y="1000"/>
                  </a:cubicBezTo>
                  <a:lnTo>
                    <a:pt x="0" y="1000"/>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8" name="Line 6">
              <a:extLst>
                <a:ext uri="{FF2B5EF4-FFF2-40B4-BE49-F238E27FC236}">
                  <a16:creationId xmlns:a16="http://schemas.microsoft.com/office/drawing/2014/main" id="{2662FD6A-5EA1-485D-80BB-CB362A44826F}"/>
                </a:ext>
              </a:extLst>
            </p:cNvPr>
            <p:cNvSpPr>
              <a:spLocks noChangeShapeType="1"/>
            </p:cNvSpPr>
            <p:nvPr userDrawn="1"/>
          </p:nvSpPr>
          <p:spPr bwMode="auto">
            <a:xfrm>
              <a:off x="0" y="1928"/>
              <a:ext cx="5232" cy="0"/>
            </a:xfrm>
            <a:prstGeom prst="line">
              <a:avLst/>
            </a:prstGeom>
            <a:noFill/>
            <a:ln w="508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51207" name="Rectangle 7"/>
          <p:cNvSpPr>
            <a:spLocks noGrp="1" noChangeArrowheads="1"/>
          </p:cNvSpPr>
          <p:nvPr>
            <p:ph type="ctrTitle"/>
          </p:nvPr>
        </p:nvSpPr>
        <p:spPr>
          <a:xfrm>
            <a:off x="228600" y="1427163"/>
            <a:ext cx="8077200" cy="1609725"/>
          </a:xfrm>
        </p:spPr>
        <p:txBody>
          <a:bodyPr/>
          <a:lstStyle>
            <a:lvl1pPr>
              <a:defRPr sz="4600"/>
            </a:lvl1pPr>
          </a:lstStyle>
          <a:p>
            <a:pPr lvl="0"/>
            <a:r>
              <a:rPr lang="en-US" noProof="0"/>
              <a:t>Click to edit Master title style</a:t>
            </a:r>
          </a:p>
        </p:txBody>
      </p:sp>
      <p:sp>
        <p:nvSpPr>
          <p:cNvPr id="51208" name="Rectangle 8"/>
          <p:cNvSpPr>
            <a:spLocks noGrp="1" noChangeArrowheads="1"/>
          </p:cNvSpPr>
          <p:nvPr>
            <p:ph type="subTitle" idx="1"/>
          </p:nvPr>
        </p:nvSpPr>
        <p:spPr>
          <a:xfrm>
            <a:off x="1066800" y="3441700"/>
            <a:ext cx="6629400" cy="1676400"/>
          </a:xfrm>
        </p:spPr>
        <p:txBody>
          <a:bodyPr/>
          <a:lstStyle>
            <a:lvl1pPr marL="0" indent="0">
              <a:buFont typeface="Wingdings" pitchFamily="2" charset="2"/>
              <a:buNone/>
              <a:defRPr/>
            </a:lvl1pPr>
          </a:lstStyle>
          <a:p>
            <a:pPr lvl="0"/>
            <a:r>
              <a:rPr lang="en-US" noProof="0"/>
              <a:t>Click to edit Master subtitle style</a:t>
            </a:r>
          </a:p>
        </p:txBody>
      </p:sp>
      <p:sp>
        <p:nvSpPr>
          <p:cNvPr id="9" name="Rectangle 9">
            <a:extLst>
              <a:ext uri="{FF2B5EF4-FFF2-40B4-BE49-F238E27FC236}">
                <a16:creationId xmlns:a16="http://schemas.microsoft.com/office/drawing/2014/main" id="{7C0C4919-3AC6-4E59-AC67-689361BE876B}"/>
              </a:ext>
            </a:extLst>
          </p:cNvPr>
          <p:cNvSpPr>
            <a:spLocks noGrp="1" noChangeArrowheads="1"/>
          </p:cNvSpPr>
          <p:nvPr>
            <p:ph type="dt" sz="half" idx="10"/>
          </p:nvPr>
        </p:nvSpPr>
        <p:spPr>
          <a:xfrm>
            <a:off x="457200" y="6248400"/>
            <a:ext cx="2133600" cy="471488"/>
          </a:xfrm>
        </p:spPr>
        <p:txBody>
          <a:bodyPr/>
          <a:lstStyle>
            <a:lvl1pPr>
              <a:defRPr/>
            </a:lvl1pPr>
          </a:lstStyle>
          <a:p>
            <a:pPr>
              <a:defRPr/>
            </a:pPr>
            <a:endParaRPr lang="en-US"/>
          </a:p>
        </p:txBody>
      </p:sp>
      <p:sp>
        <p:nvSpPr>
          <p:cNvPr id="10" name="Rectangle 10">
            <a:extLst>
              <a:ext uri="{FF2B5EF4-FFF2-40B4-BE49-F238E27FC236}">
                <a16:creationId xmlns:a16="http://schemas.microsoft.com/office/drawing/2014/main" id="{58DCDF4B-7032-4B59-B05F-1FDB68BEB1DE}"/>
              </a:ext>
            </a:extLst>
          </p:cNvPr>
          <p:cNvSpPr>
            <a:spLocks noGrp="1" noChangeArrowheads="1"/>
          </p:cNvSpPr>
          <p:nvPr>
            <p:ph type="ftr" sz="quarter" idx="11"/>
          </p:nvPr>
        </p:nvSpPr>
        <p:spPr>
          <a:xfrm>
            <a:off x="3124200" y="6253163"/>
            <a:ext cx="2895600" cy="457200"/>
          </a:xfrm>
        </p:spPr>
        <p:txBody>
          <a:bodyPr/>
          <a:lstStyle>
            <a:lvl1pPr>
              <a:defRPr/>
            </a:lvl1pPr>
          </a:lstStyle>
          <a:p>
            <a:pPr>
              <a:defRPr/>
            </a:pPr>
            <a:endParaRPr lang="en-US"/>
          </a:p>
        </p:txBody>
      </p:sp>
      <p:sp>
        <p:nvSpPr>
          <p:cNvPr id="11" name="Rectangle 11">
            <a:extLst>
              <a:ext uri="{FF2B5EF4-FFF2-40B4-BE49-F238E27FC236}">
                <a16:creationId xmlns:a16="http://schemas.microsoft.com/office/drawing/2014/main" id="{1E07AC0E-E923-4729-9B36-0EAE96696732}"/>
              </a:ext>
            </a:extLst>
          </p:cNvPr>
          <p:cNvSpPr>
            <a:spLocks noGrp="1" noChangeArrowheads="1"/>
          </p:cNvSpPr>
          <p:nvPr>
            <p:ph type="sldNum" sz="quarter" idx="12"/>
          </p:nvPr>
        </p:nvSpPr>
        <p:spPr>
          <a:xfrm>
            <a:off x="6553200" y="6248400"/>
            <a:ext cx="2133600" cy="471488"/>
          </a:xfrm>
        </p:spPr>
        <p:txBody>
          <a:bodyPr/>
          <a:lstStyle>
            <a:lvl1pPr>
              <a:defRPr/>
            </a:lvl1pPr>
          </a:lstStyle>
          <a:p>
            <a:pPr>
              <a:defRPr/>
            </a:pPr>
            <a:fld id="{8E9012EB-8FF2-4921-8D69-05670A3927C8}" type="slidenum">
              <a:rPr lang="en-US" altLang="en-US"/>
              <a:pPr>
                <a:defRPr/>
              </a:pPr>
              <a:t>‹#›</a:t>
            </a:fld>
            <a:endParaRPr lang="en-US" altLang="en-US"/>
          </a:p>
        </p:txBody>
      </p:sp>
    </p:spTree>
    <p:extLst>
      <p:ext uri="{BB962C8B-B14F-4D97-AF65-F5344CB8AC3E}">
        <p14:creationId xmlns:p14="http://schemas.microsoft.com/office/powerpoint/2010/main" val="5753022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8">
            <a:extLst>
              <a:ext uri="{FF2B5EF4-FFF2-40B4-BE49-F238E27FC236}">
                <a16:creationId xmlns:a16="http://schemas.microsoft.com/office/drawing/2014/main" id="{549C4B25-F501-4DFD-A1AD-66E0FD597CB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9">
            <a:extLst>
              <a:ext uri="{FF2B5EF4-FFF2-40B4-BE49-F238E27FC236}">
                <a16:creationId xmlns:a16="http://schemas.microsoft.com/office/drawing/2014/main" id="{28552B00-62AB-459C-B2C9-D8BE6207EB4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0">
            <a:extLst>
              <a:ext uri="{FF2B5EF4-FFF2-40B4-BE49-F238E27FC236}">
                <a16:creationId xmlns:a16="http://schemas.microsoft.com/office/drawing/2014/main" id="{92B71A5E-40F4-4B59-969C-744F6B51D617}"/>
              </a:ext>
            </a:extLst>
          </p:cNvPr>
          <p:cNvSpPr>
            <a:spLocks noGrp="1" noChangeArrowheads="1"/>
          </p:cNvSpPr>
          <p:nvPr>
            <p:ph type="sldNum" sz="quarter" idx="12"/>
          </p:nvPr>
        </p:nvSpPr>
        <p:spPr>
          <a:ln/>
        </p:spPr>
        <p:txBody>
          <a:bodyPr/>
          <a:lstStyle>
            <a:lvl1pPr>
              <a:defRPr/>
            </a:lvl1pPr>
          </a:lstStyle>
          <a:p>
            <a:pPr>
              <a:defRPr/>
            </a:pPr>
            <a:fld id="{85486007-2C7D-4DBC-B35D-F7D72689FB45}" type="slidenum">
              <a:rPr lang="en-US" altLang="en-US"/>
              <a:pPr>
                <a:defRPr/>
              </a:pPr>
              <a:t>‹#›</a:t>
            </a:fld>
            <a:endParaRPr lang="en-US" altLang="en-US"/>
          </a:p>
        </p:txBody>
      </p:sp>
    </p:spTree>
    <p:extLst>
      <p:ext uri="{BB962C8B-B14F-4D97-AF65-F5344CB8AC3E}">
        <p14:creationId xmlns:p14="http://schemas.microsoft.com/office/powerpoint/2010/main" val="11639705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8">
            <a:extLst>
              <a:ext uri="{FF2B5EF4-FFF2-40B4-BE49-F238E27FC236}">
                <a16:creationId xmlns:a16="http://schemas.microsoft.com/office/drawing/2014/main" id="{AB9FC58C-03E4-4C62-9AFF-3E7295969E6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9">
            <a:extLst>
              <a:ext uri="{FF2B5EF4-FFF2-40B4-BE49-F238E27FC236}">
                <a16:creationId xmlns:a16="http://schemas.microsoft.com/office/drawing/2014/main" id="{7DD006C5-D53D-4DEE-809F-81CF9377F90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0">
            <a:extLst>
              <a:ext uri="{FF2B5EF4-FFF2-40B4-BE49-F238E27FC236}">
                <a16:creationId xmlns:a16="http://schemas.microsoft.com/office/drawing/2014/main" id="{84A36750-4947-4395-8F55-8D3957F8482A}"/>
              </a:ext>
            </a:extLst>
          </p:cNvPr>
          <p:cNvSpPr>
            <a:spLocks noGrp="1" noChangeArrowheads="1"/>
          </p:cNvSpPr>
          <p:nvPr>
            <p:ph type="sldNum" sz="quarter" idx="12"/>
          </p:nvPr>
        </p:nvSpPr>
        <p:spPr>
          <a:ln/>
        </p:spPr>
        <p:txBody>
          <a:bodyPr/>
          <a:lstStyle>
            <a:lvl1pPr>
              <a:defRPr/>
            </a:lvl1pPr>
          </a:lstStyle>
          <a:p>
            <a:pPr>
              <a:defRPr/>
            </a:pPr>
            <a:fld id="{373BFD36-6F24-4573-BF77-80B1725777D1}" type="slidenum">
              <a:rPr lang="en-US" altLang="en-US"/>
              <a:pPr>
                <a:defRPr/>
              </a:pPr>
              <a:t>‹#›</a:t>
            </a:fld>
            <a:endParaRPr lang="en-US" altLang="en-US"/>
          </a:p>
        </p:txBody>
      </p:sp>
    </p:spTree>
    <p:extLst>
      <p:ext uri="{BB962C8B-B14F-4D97-AF65-F5344CB8AC3E}">
        <p14:creationId xmlns:p14="http://schemas.microsoft.com/office/powerpoint/2010/main" val="12133325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0"/>
            <a:ext cx="38862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38862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8">
            <a:extLst>
              <a:ext uri="{FF2B5EF4-FFF2-40B4-BE49-F238E27FC236}">
                <a16:creationId xmlns:a16="http://schemas.microsoft.com/office/drawing/2014/main" id="{D11D28F1-48A7-437A-8CA1-65C6A1105DB6}"/>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9">
            <a:extLst>
              <a:ext uri="{FF2B5EF4-FFF2-40B4-BE49-F238E27FC236}">
                <a16:creationId xmlns:a16="http://schemas.microsoft.com/office/drawing/2014/main" id="{D376BB69-F521-4398-A2EF-825966A4475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0">
            <a:extLst>
              <a:ext uri="{FF2B5EF4-FFF2-40B4-BE49-F238E27FC236}">
                <a16:creationId xmlns:a16="http://schemas.microsoft.com/office/drawing/2014/main" id="{8789EB43-52F0-4372-BA9C-C8918F717AA6}"/>
              </a:ext>
            </a:extLst>
          </p:cNvPr>
          <p:cNvSpPr>
            <a:spLocks noGrp="1" noChangeArrowheads="1"/>
          </p:cNvSpPr>
          <p:nvPr>
            <p:ph type="sldNum" sz="quarter" idx="12"/>
          </p:nvPr>
        </p:nvSpPr>
        <p:spPr>
          <a:ln/>
        </p:spPr>
        <p:txBody>
          <a:bodyPr/>
          <a:lstStyle>
            <a:lvl1pPr>
              <a:defRPr/>
            </a:lvl1pPr>
          </a:lstStyle>
          <a:p>
            <a:pPr>
              <a:defRPr/>
            </a:pPr>
            <a:fld id="{AFFF1A4B-E1D4-4EDD-89C9-64E1AF13B44C}" type="slidenum">
              <a:rPr lang="en-US" altLang="en-US"/>
              <a:pPr>
                <a:defRPr/>
              </a:pPr>
              <a:t>‹#›</a:t>
            </a:fld>
            <a:endParaRPr lang="en-US" altLang="en-US"/>
          </a:p>
        </p:txBody>
      </p:sp>
    </p:spTree>
    <p:extLst>
      <p:ext uri="{BB962C8B-B14F-4D97-AF65-F5344CB8AC3E}">
        <p14:creationId xmlns:p14="http://schemas.microsoft.com/office/powerpoint/2010/main" val="142145359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8">
            <a:extLst>
              <a:ext uri="{FF2B5EF4-FFF2-40B4-BE49-F238E27FC236}">
                <a16:creationId xmlns:a16="http://schemas.microsoft.com/office/drawing/2014/main" id="{A3DE707E-A7BF-4A74-99D3-9FE4915BAF94}"/>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9">
            <a:extLst>
              <a:ext uri="{FF2B5EF4-FFF2-40B4-BE49-F238E27FC236}">
                <a16:creationId xmlns:a16="http://schemas.microsoft.com/office/drawing/2014/main" id="{33F16A40-8AA9-423A-8BCF-5F0A555B1E1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10">
            <a:extLst>
              <a:ext uri="{FF2B5EF4-FFF2-40B4-BE49-F238E27FC236}">
                <a16:creationId xmlns:a16="http://schemas.microsoft.com/office/drawing/2014/main" id="{853263FD-D13F-4F27-8E36-E1C9AC759089}"/>
              </a:ext>
            </a:extLst>
          </p:cNvPr>
          <p:cNvSpPr>
            <a:spLocks noGrp="1" noChangeArrowheads="1"/>
          </p:cNvSpPr>
          <p:nvPr>
            <p:ph type="sldNum" sz="quarter" idx="12"/>
          </p:nvPr>
        </p:nvSpPr>
        <p:spPr>
          <a:ln/>
        </p:spPr>
        <p:txBody>
          <a:bodyPr/>
          <a:lstStyle>
            <a:lvl1pPr>
              <a:defRPr/>
            </a:lvl1pPr>
          </a:lstStyle>
          <a:p>
            <a:pPr>
              <a:defRPr/>
            </a:pPr>
            <a:fld id="{014185BA-9C47-49EB-8E58-846F6F04EEBE}" type="slidenum">
              <a:rPr lang="en-US" altLang="en-US"/>
              <a:pPr>
                <a:defRPr/>
              </a:pPr>
              <a:t>‹#›</a:t>
            </a:fld>
            <a:endParaRPr lang="en-US" altLang="en-US"/>
          </a:p>
        </p:txBody>
      </p:sp>
    </p:spTree>
    <p:extLst>
      <p:ext uri="{BB962C8B-B14F-4D97-AF65-F5344CB8AC3E}">
        <p14:creationId xmlns:p14="http://schemas.microsoft.com/office/powerpoint/2010/main" val="163868056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8">
            <a:extLst>
              <a:ext uri="{FF2B5EF4-FFF2-40B4-BE49-F238E27FC236}">
                <a16:creationId xmlns:a16="http://schemas.microsoft.com/office/drawing/2014/main" id="{6B45D266-ECE5-4BEE-848D-46F4478684E7}"/>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9">
            <a:extLst>
              <a:ext uri="{FF2B5EF4-FFF2-40B4-BE49-F238E27FC236}">
                <a16:creationId xmlns:a16="http://schemas.microsoft.com/office/drawing/2014/main" id="{3218527D-867C-4B6F-A49E-46A190BAC25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10">
            <a:extLst>
              <a:ext uri="{FF2B5EF4-FFF2-40B4-BE49-F238E27FC236}">
                <a16:creationId xmlns:a16="http://schemas.microsoft.com/office/drawing/2014/main" id="{8F1472A7-B48A-45D8-8BC1-2D0C6400E2A7}"/>
              </a:ext>
            </a:extLst>
          </p:cNvPr>
          <p:cNvSpPr>
            <a:spLocks noGrp="1" noChangeArrowheads="1"/>
          </p:cNvSpPr>
          <p:nvPr>
            <p:ph type="sldNum" sz="quarter" idx="12"/>
          </p:nvPr>
        </p:nvSpPr>
        <p:spPr>
          <a:ln/>
        </p:spPr>
        <p:txBody>
          <a:bodyPr/>
          <a:lstStyle>
            <a:lvl1pPr>
              <a:defRPr/>
            </a:lvl1pPr>
          </a:lstStyle>
          <a:p>
            <a:pPr>
              <a:defRPr/>
            </a:pPr>
            <a:fld id="{5988801C-C692-4B6F-8971-52A5A578F513}" type="slidenum">
              <a:rPr lang="en-US" altLang="en-US"/>
              <a:pPr>
                <a:defRPr/>
              </a:pPr>
              <a:t>‹#›</a:t>
            </a:fld>
            <a:endParaRPr lang="en-US" altLang="en-US"/>
          </a:p>
        </p:txBody>
      </p:sp>
    </p:spTree>
    <p:extLst>
      <p:ext uri="{BB962C8B-B14F-4D97-AF65-F5344CB8AC3E}">
        <p14:creationId xmlns:p14="http://schemas.microsoft.com/office/powerpoint/2010/main" val="421206555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a:extLst>
              <a:ext uri="{FF2B5EF4-FFF2-40B4-BE49-F238E27FC236}">
                <a16:creationId xmlns:a16="http://schemas.microsoft.com/office/drawing/2014/main" id="{882C6AD8-A6CC-4E05-856E-30C950567084}"/>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9">
            <a:extLst>
              <a:ext uri="{FF2B5EF4-FFF2-40B4-BE49-F238E27FC236}">
                <a16:creationId xmlns:a16="http://schemas.microsoft.com/office/drawing/2014/main" id="{13487983-55CB-43BF-9C3B-B0D5463856D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10">
            <a:extLst>
              <a:ext uri="{FF2B5EF4-FFF2-40B4-BE49-F238E27FC236}">
                <a16:creationId xmlns:a16="http://schemas.microsoft.com/office/drawing/2014/main" id="{2D79850B-C6AC-4178-BF83-7650B2F66B89}"/>
              </a:ext>
            </a:extLst>
          </p:cNvPr>
          <p:cNvSpPr>
            <a:spLocks noGrp="1" noChangeArrowheads="1"/>
          </p:cNvSpPr>
          <p:nvPr>
            <p:ph type="sldNum" sz="quarter" idx="12"/>
          </p:nvPr>
        </p:nvSpPr>
        <p:spPr>
          <a:ln/>
        </p:spPr>
        <p:txBody>
          <a:bodyPr/>
          <a:lstStyle>
            <a:lvl1pPr>
              <a:defRPr/>
            </a:lvl1pPr>
          </a:lstStyle>
          <a:p>
            <a:pPr>
              <a:defRPr/>
            </a:pPr>
            <a:fld id="{D588A8DA-BA74-412F-9F7A-91C2EB30D63F}" type="slidenum">
              <a:rPr lang="en-US" altLang="en-US"/>
              <a:pPr>
                <a:defRPr/>
              </a:pPr>
              <a:t>‹#›</a:t>
            </a:fld>
            <a:endParaRPr lang="en-US" altLang="en-US"/>
          </a:p>
        </p:txBody>
      </p:sp>
    </p:spTree>
    <p:extLst>
      <p:ext uri="{BB962C8B-B14F-4D97-AF65-F5344CB8AC3E}">
        <p14:creationId xmlns:p14="http://schemas.microsoft.com/office/powerpoint/2010/main" val="10889555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8">
            <a:extLst>
              <a:ext uri="{FF2B5EF4-FFF2-40B4-BE49-F238E27FC236}">
                <a16:creationId xmlns:a16="http://schemas.microsoft.com/office/drawing/2014/main" id="{C7E4228C-BE1B-4359-AB20-C423D93D8F2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9">
            <a:extLst>
              <a:ext uri="{FF2B5EF4-FFF2-40B4-BE49-F238E27FC236}">
                <a16:creationId xmlns:a16="http://schemas.microsoft.com/office/drawing/2014/main" id="{60942A4C-4142-4953-825C-5F5F4D7453D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0">
            <a:extLst>
              <a:ext uri="{FF2B5EF4-FFF2-40B4-BE49-F238E27FC236}">
                <a16:creationId xmlns:a16="http://schemas.microsoft.com/office/drawing/2014/main" id="{CD8CEAD0-FF96-4AFB-AEA6-E71A68F21830}"/>
              </a:ext>
            </a:extLst>
          </p:cNvPr>
          <p:cNvSpPr>
            <a:spLocks noGrp="1" noChangeArrowheads="1"/>
          </p:cNvSpPr>
          <p:nvPr>
            <p:ph type="sldNum" sz="quarter" idx="12"/>
          </p:nvPr>
        </p:nvSpPr>
        <p:spPr>
          <a:ln/>
        </p:spPr>
        <p:txBody>
          <a:bodyPr/>
          <a:lstStyle>
            <a:lvl1pPr>
              <a:defRPr/>
            </a:lvl1pPr>
          </a:lstStyle>
          <a:p>
            <a:pPr>
              <a:defRPr/>
            </a:pPr>
            <a:fld id="{5DAE8E78-BEF8-4065-9C22-77007E9F2197}" type="slidenum">
              <a:rPr lang="en-US" altLang="en-US"/>
              <a:pPr>
                <a:defRPr/>
              </a:pPr>
              <a:t>‹#›</a:t>
            </a:fld>
            <a:endParaRPr lang="en-US" altLang="en-US"/>
          </a:p>
        </p:txBody>
      </p:sp>
    </p:spTree>
    <p:extLst>
      <p:ext uri="{BB962C8B-B14F-4D97-AF65-F5344CB8AC3E}">
        <p14:creationId xmlns:p14="http://schemas.microsoft.com/office/powerpoint/2010/main" val="162362553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a:extLst>
              <a:ext uri="{FF2B5EF4-FFF2-40B4-BE49-F238E27FC236}">
                <a16:creationId xmlns:a16="http://schemas.microsoft.com/office/drawing/2014/main" id="{81DB4904-F0F4-4A84-8718-A4CB79DF0598}"/>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9">
            <a:extLst>
              <a:ext uri="{FF2B5EF4-FFF2-40B4-BE49-F238E27FC236}">
                <a16:creationId xmlns:a16="http://schemas.microsoft.com/office/drawing/2014/main" id="{8B6601B2-854A-4AA5-BF5C-570DFBB1822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0">
            <a:extLst>
              <a:ext uri="{FF2B5EF4-FFF2-40B4-BE49-F238E27FC236}">
                <a16:creationId xmlns:a16="http://schemas.microsoft.com/office/drawing/2014/main" id="{DC7C4356-BB4B-4BB0-B1CF-256710894634}"/>
              </a:ext>
            </a:extLst>
          </p:cNvPr>
          <p:cNvSpPr>
            <a:spLocks noGrp="1" noChangeArrowheads="1"/>
          </p:cNvSpPr>
          <p:nvPr>
            <p:ph type="sldNum" sz="quarter" idx="12"/>
          </p:nvPr>
        </p:nvSpPr>
        <p:spPr>
          <a:ln/>
        </p:spPr>
        <p:txBody>
          <a:bodyPr/>
          <a:lstStyle>
            <a:lvl1pPr>
              <a:defRPr/>
            </a:lvl1pPr>
          </a:lstStyle>
          <a:p>
            <a:pPr>
              <a:defRPr/>
            </a:pPr>
            <a:fld id="{FA0B961E-4769-4B0D-B56C-7DE0F54F3771}" type="slidenum">
              <a:rPr lang="en-US" altLang="en-US"/>
              <a:pPr>
                <a:defRPr/>
              </a:pPr>
              <a:t>‹#›</a:t>
            </a:fld>
            <a:endParaRPr lang="en-US" altLang="en-US"/>
          </a:p>
        </p:txBody>
      </p:sp>
    </p:spTree>
    <p:extLst>
      <p:ext uri="{BB962C8B-B14F-4D97-AF65-F5344CB8AC3E}">
        <p14:creationId xmlns:p14="http://schemas.microsoft.com/office/powerpoint/2010/main" val="37993256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a:extLst>
              <a:ext uri="{FF2B5EF4-FFF2-40B4-BE49-F238E27FC236}">
                <a16:creationId xmlns:a16="http://schemas.microsoft.com/office/drawing/2014/main" id="{7F36FD82-D5E1-44CD-A467-09566FD988EC}"/>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9">
            <a:extLst>
              <a:ext uri="{FF2B5EF4-FFF2-40B4-BE49-F238E27FC236}">
                <a16:creationId xmlns:a16="http://schemas.microsoft.com/office/drawing/2014/main" id="{89FD504E-179F-4906-8F42-10BD5A0E546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0">
            <a:extLst>
              <a:ext uri="{FF2B5EF4-FFF2-40B4-BE49-F238E27FC236}">
                <a16:creationId xmlns:a16="http://schemas.microsoft.com/office/drawing/2014/main" id="{B97752E6-91E1-4EA4-B1C4-86E3FB6A1157}"/>
              </a:ext>
            </a:extLst>
          </p:cNvPr>
          <p:cNvSpPr>
            <a:spLocks noGrp="1" noChangeArrowheads="1"/>
          </p:cNvSpPr>
          <p:nvPr>
            <p:ph type="sldNum" sz="quarter" idx="12"/>
          </p:nvPr>
        </p:nvSpPr>
        <p:spPr>
          <a:ln/>
        </p:spPr>
        <p:txBody>
          <a:bodyPr/>
          <a:lstStyle>
            <a:lvl1pPr>
              <a:defRPr/>
            </a:lvl1pPr>
          </a:lstStyle>
          <a:p>
            <a:pPr>
              <a:defRPr/>
            </a:pPr>
            <a:fld id="{10DE59AB-A41D-403C-81A0-9507961890A5}" type="slidenum">
              <a:rPr lang="en-US" altLang="en-US"/>
              <a:pPr>
                <a:defRPr/>
              </a:pPr>
              <a:t>‹#›</a:t>
            </a:fld>
            <a:endParaRPr lang="en-US" altLang="en-US"/>
          </a:p>
        </p:txBody>
      </p:sp>
    </p:spTree>
    <p:extLst>
      <p:ext uri="{BB962C8B-B14F-4D97-AF65-F5344CB8AC3E}">
        <p14:creationId xmlns:p14="http://schemas.microsoft.com/office/powerpoint/2010/main" val="396431116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8">
            <a:extLst>
              <a:ext uri="{FF2B5EF4-FFF2-40B4-BE49-F238E27FC236}">
                <a16:creationId xmlns:a16="http://schemas.microsoft.com/office/drawing/2014/main" id="{E20E4CFA-3537-453D-A49D-5FEC1ED700D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9">
            <a:extLst>
              <a:ext uri="{FF2B5EF4-FFF2-40B4-BE49-F238E27FC236}">
                <a16:creationId xmlns:a16="http://schemas.microsoft.com/office/drawing/2014/main" id="{B0E489A0-112D-4093-93E3-D10A486C161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0">
            <a:extLst>
              <a:ext uri="{FF2B5EF4-FFF2-40B4-BE49-F238E27FC236}">
                <a16:creationId xmlns:a16="http://schemas.microsoft.com/office/drawing/2014/main" id="{15D90524-12C6-4E59-BB43-F25FBFF15344}"/>
              </a:ext>
            </a:extLst>
          </p:cNvPr>
          <p:cNvSpPr>
            <a:spLocks noGrp="1" noChangeArrowheads="1"/>
          </p:cNvSpPr>
          <p:nvPr>
            <p:ph type="sldNum" sz="quarter" idx="12"/>
          </p:nvPr>
        </p:nvSpPr>
        <p:spPr>
          <a:ln/>
        </p:spPr>
        <p:txBody>
          <a:bodyPr/>
          <a:lstStyle>
            <a:lvl1pPr>
              <a:defRPr/>
            </a:lvl1pPr>
          </a:lstStyle>
          <a:p>
            <a:pPr>
              <a:defRPr/>
            </a:pPr>
            <a:fld id="{C59A3201-E72A-4D2D-B76D-930F4236C5A6}" type="slidenum">
              <a:rPr lang="en-US" altLang="en-US"/>
              <a:pPr>
                <a:defRPr/>
              </a:pPr>
              <a:t>‹#›</a:t>
            </a:fld>
            <a:endParaRPr lang="en-US" altLang="en-US"/>
          </a:p>
        </p:txBody>
      </p:sp>
    </p:spTree>
    <p:extLst>
      <p:ext uri="{BB962C8B-B14F-4D97-AF65-F5344CB8AC3E}">
        <p14:creationId xmlns:p14="http://schemas.microsoft.com/office/powerpoint/2010/main" val="150669194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0013" y="228600"/>
            <a:ext cx="2084387" cy="57912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195263" y="228600"/>
            <a:ext cx="6102350" cy="5791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8">
            <a:extLst>
              <a:ext uri="{FF2B5EF4-FFF2-40B4-BE49-F238E27FC236}">
                <a16:creationId xmlns:a16="http://schemas.microsoft.com/office/drawing/2014/main" id="{0FFF3F06-3109-445F-B504-2DBBC7EA37D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9">
            <a:extLst>
              <a:ext uri="{FF2B5EF4-FFF2-40B4-BE49-F238E27FC236}">
                <a16:creationId xmlns:a16="http://schemas.microsoft.com/office/drawing/2014/main" id="{93F218FF-0324-4A33-95C8-E902E3BE08A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0">
            <a:extLst>
              <a:ext uri="{FF2B5EF4-FFF2-40B4-BE49-F238E27FC236}">
                <a16:creationId xmlns:a16="http://schemas.microsoft.com/office/drawing/2014/main" id="{861FE266-1C42-43D8-94E9-FAB1471D49E7}"/>
              </a:ext>
            </a:extLst>
          </p:cNvPr>
          <p:cNvSpPr>
            <a:spLocks noGrp="1" noChangeArrowheads="1"/>
          </p:cNvSpPr>
          <p:nvPr>
            <p:ph type="sldNum" sz="quarter" idx="12"/>
          </p:nvPr>
        </p:nvSpPr>
        <p:spPr>
          <a:ln/>
        </p:spPr>
        <p:txBody>
          <a:bodyPr/>
          <a:lstStyle>
            <a:lvl1pPr>
              <a:defRPr/>
            </a:lvl1pPr>
          </a:lstStyle>
          <a:p>
            <a:pPr>
              <a:defRPr/>
            </a:pPr>
            <a:fld id="{4AB8E434-2E3D-4D73-8339-5C1156957D64}" type="slidenum">
              <a:rPr lang="en-US" altLang="en-US"/>
              <a:pPr>
                <a:defRPr/>
              </a:pPr>
              <a:t>‹#›</a:t>
            </a:fld>
            <a:endParaRPr lang="en-US" altLang="en-US"/>
          </a:p>
        </p:txBody>
      </p:sp>
    </p:spTree>
    <p:extLst>
      <p:ext uri="{BB962C8B-B14F-4D97-AF65-F5344CB8AC3E}">
        <p14:creationId xmlns:p14="http://schemas.microsoft.com/office/powerpoint/2010/main" val="18823998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0"/>
            <a:ext cx="38862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38862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8">
            <a:extLst>
              <a:ext uri="{FF2B5EF4-FFF2-40B4-BE49-F238E27FC236}">
                <a16:creationId xmlns:a16="http://schemas.microsoft.com/office/drawing/2014/main" id="{756D74F6-6099-4897-8318-9C2BE5A4D7AC}"/>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9">
            <a:extLst>
              <a:ext uri="{FF2B5EF4-FFF2-40B4-BE49-F238E27FC236}">
                <a16:creationId xmlns:a16="http://schemas.microsoft.com/office/drawing/2014/main" id="{FC9CB9BB-39BA-471B-8797-E3ACEDC09E3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0">
            <a:extLst>
              <a:ext uri="{FF2B5EF4-FFF2-40B4-BE49-F238E27FC236}">
                <a16:creationId xmlns:a16="http://schemas.microsoft.com/office/drawing/2014/main" id="{3C5F486D-B5C4-47D1-932D-C00BA96E1DAA}"/>
              </a:ext>
            </a:extLst>
          </p:cNvPr>
          <p:cNvSpPr>
            <a:spLocks noGrp="1" noChangeArrowheads="1"/>
          </p:cNvSpPr>
          <p:nvPr>
            <p:ph type="sldNum" sz="quarter" idx="12"/>
          </p:nvPr>
        </p:nvSpPr>
        <p:spPr>
          <a:ln/>
        </p:spPr>
        <p:txBody>
          <a:bodyPr/>
          <a:lstStyle>
            <a:lvl1pPr>
              <a:defRPr/>
            </a:lvl1pPr>
          </a:lstStyle>
          <a:p>
            <a:pPr>
              <a:defRPr/>
            </a:pPr>
            <a:fld id="{BDE80405-8CB7-4689-89D9-82D94E7B1A46}" type="slidenum">
              <a:rPr lang="en-US" altLang="en-US"/>
              <a:pPr>
                <a:defRPr/>
              </a:pPr>
              <a:t>‹#›</a:t>
            </a:fld>
            <a:endParaRPr lang="en-US" altLang="en-US"/>
          </a:p>
        </p:txBody>
      </p:sp>
    </p:spTree>
    <p:extLst>
      <p:ext uri="{BB962C8B-B14F-4D97-AF65-F5344CB8AC3E}">
        <p14:creationId xmlns:p14="http://schemas.microsoft.com/office/powerpoint/2010/main" val="3461524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8">
            <a:extLst>
              <a:ext uri="{FF2B5EF4-FFF2-40B4-BE49-F238E27FC236}">
                <a16:creationId xmlns:a16="http://schemas.microsoft.com/office/drawing/2014/main" id="{5F72B704-99E4-41D0-AB9D-7490BCC735E5}"/>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9">
            <a:extLst>
              <a:ext uri="{FF2B5EF4-FFF2-40B4-BE49-F238E27FC236}">
                <a16:creationId xmlns:a16="http://schemas.microsoft.com/office/drawing/2014/main" id="{133A5FE7-0BED-49B6-BFF6-48BAFD53228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10">
            <a:extLst>
              <a:ext uri="{FF2B5EF4-FFF2-40B4-BE49-F238E27FC236}">
                <a16:creationId xmlns:a16="http://schemas.microsoft.com/office/drawing/2014/main" id="{A3EA16D5-DC25-46ED-9368-E58FBDF893D8}"/>
              </a:ext>
            </a:extLst>
          </p:cNvPr>
          <p:cNvSpPr>
            <a:spLocks noGrp="1" noChangeArrowheads="1"/>
          </p:cNvSpPr>
          <p:nvPr>
            <p:ph type="sldNum" sz="quarter" idx="12"/>
          </p:nvPr>
        </p:nvSpPr>
        <p:spPr>
          <a:ln/>
        </p:spPr>
        <p:txBody>
          <a:bodyPr/>
          <a:lstStyle>
            <a:lvl1pPr>
              <a:defRPr/>
            </a:lvl1pPr>
          </a:lstStyle>
          <a:p>
            <a:pPr>
              <a:defRPr/>
            </a:pPr>
            <a:fld id="{B08F8E3C-64F0-49C3-8028-77B193C51E16}" type="slidenum">
              <a:rPr lang="en-US" altLang="en-US"/>
              <a:pPr>
                <a:defRPr/>
              </a:pPr>
              <a:t>‹#›</a:t>
            </a:fld>
            <a:endParaRPr lang="en-US" altLang="en-US"/>
          </a:p>
        </p:txBody>
      </p:sp>
    </p:spTree>
    <p:extLst>
      <p:ext uri="{BB962C8B-B14F-4D97-AF65-F5344CB8AC3E}">
        <p14:creationId xmlns:p14="http://schemas.microsoft.com/office/powerpoint/2010/main" val="3657840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8">
            <a:extLst>
              <a:ext uri="{FF2B5EF4-FFF2-40B4-BE49-F238E27FC236}">
                <a16:creationId xmlns:a16="http://schemas.microsoft.com/office/drawing/2014/main" id="{B7C8BE9F-3294-4D46-98E4-0769FFAA9876}"/>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9">
            <a:extLst>
              <a:ext uri="{FF2B5EF4-FFF2-40B4-BE49-F238E27FC236}">
                <a16:creationId xmlns:a16="http://schemas.microsoft.com/office/drawing/2014/main" id="{931D1E87-C902-4FE1-ACCB-187FACCDBDF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10">
            <a:extLst>
              <a:ext uri="{FF2B5EF4-FFF2-40B4-BE49-F238E27FC236}">
                <a16:creationId xmlns:a16="http://schemas.microsoft.com/office/drawing/2014/main" id="{E4B7C568-74E3-4A9A-BE1A-025D97CB677B}"/>
              </a:ext>
            </a:extLst>
          </p:cNvPr>
          <p:cNvSpPr>
            <a:spLocks noGrp="1" noChangeArrowheads="1"/>
          </p:cNvSpPr>
          <p:nvPr>
            <p:ph type="sldNum" sz="quarter" idx="12"/>
          </p:nvPr>
        </p:nvSpPr>
        <p:spPr>
          <a:ln/>
        </p:spPr>
        <p:txBody>
          <a:bodyPr/>
          <a:lstStyle>
            <a:lvl1pPr>
              <a:defRPr/>
            </a:lvl1pPr>
          </a:lstStyle>
          <a:p>
            <a:pPr>
              <a:defRPr/>
            </a:pPr>
            <a:fld id="{34D6230A-6CD6-4E14-98F8-8519CE4856B3}" type="slidenum">
              <a:rPr lang="en-US" altLang="en-US"/>
              <a:pPr>
                <a:defRPr/>
              </a:pPr>
              <a:t>‹#›</a:t>
            </a:fld>
            <a:endParaRPr lang="en-US" altLang="en-US"/>
          </a:p>
        </p:txBody>
      </p:sp>
    </p:spTree>
    <p:extLst>
      <p:ext uri="{BB962C8B-B14F-4D97-AF65-F5344CB8AC3E}">
        <p14:creationId xmlns:p14="http://schemas.microsoft.com/office/powerpoint/2010/main" val="29140133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a:extLst>
              <a:ext uri="{FF2B5EF4-FFF2-40B4-BE49-F238E27FC236}">
                <a16:creationId xmlns:a16="http://schemas.microsoft.com/office/drawing/2014/main" id="{DC7081D9-D862-4D2A-96FC-FF922C0C22F7}"/>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9">
            <a:extLst>
              <a:ext uri="{FF2B5EF4-FFF2-40B4-BE49-F238E27FC236}">
                <a16:creationId xmlns:a16="http://schemas.microsoft.com/office/drawing/2014/main" id="{89297E66-AF29-4C49-BC27-23B86BD3DA3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10">
            <a:extLst>
              <a:ext uri="{FF2B5EF4-FFF2-40B4-BE49-F238E27FC236}">
                <a16:creationId xmlns:a16="http://schemas.microsoft.com/office/drawing/2014/main" id="{B196121B-5A21-41ED-AEE6-CAB138133267}"/>
              </a:ext>
            </a:extLst>
          </p:cNvPr>
          <p:cNvSpPr>
            <a:spLocks noGrp="1" noChangeArrowheads="1"/>
          </p:cNvSpPr>
          <p:nvPr>
            <p:ph type="sldNum" sz="quarter" idx="12"/>
          </p:nvPr>
        </p:nvSpPr>
        <p:spPr>
          <a:ln/>
        </p:spPr>
        <p:txBody>
          <a:bodyPr/>
          <a:lstStyle>
            <a:lvl1pPr>
              <a:defRPr/>
            </a:lvl1pPr>
          </a:lstStyle>
          <a:p>
            <a:pPr>
              <a:defRPr/>
            </a:pPr>
            <a:fld id="{9DA2EF8D-BB57-4E84-8458-51561C297E03}" type="slidenum">
              <a:rPr lang="en-US" altLang="en-US"/>
              <a:pPr>
                <a:defRPr/>
              </a:pPr>
              <a:t>‹#›</a:t>
            </a:fld>
            <a:endParaRPr lang="en-US" altLang="en-US"/>
          </a:p>
        </p:txBody>
      </p:sp>
    </p:spTree>
    <p:extLst>
      <p:ext uri="{BB962C8B-B14F-4D97-AF65-F5344CB8AC3E}">
        <p14:creationId xmlns:p14="http://schemas.microsoft.com/office/powerpoint/2010/main" val="17603638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a:extLst>
              <a:ext uri="{FF2B5EF4-FFF2-40B4-BE49-F238E27FC236}">
                <a16:creationId xmlns:a16="http://schemas.microsoft.com/office/drawing/2014/main" id="{F282CEA6-8AB9-436D-A746-22A59C131DE0}"/>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9">
            <a:extLst>
              <a:ext uri="{FF2B5EF4-FFF2-40B4-BE49-F238E27FC236}">
                <a16:creationId xmlns:a16="http://schemas.microsoft.com/office/drawing/2014/main" id="{AAC1BB7C-75BB-4EB3-95E4-5A9BDAB12E2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0">
            <a:extLst>
              <a:ext uri="{FF2B5EF4-FFF2-40B4-BE49-F238E27FC236}">
                <a16:creationId xmlns:a16="http://schemas.microsoft.com/office/drawing/2014/main" id="{722CE921-C205-4DA7-899E-D6BDC8F1A6C3}"/>
              </a:ext>
            </a:extLst>
          </p:cNvPr>
          <p:cNvSpPr>
            <a:spLocks noGrp="1" noChangeArrowheads="1"/>
          </p:cNvSpPr>
          <p:nvPr>
            <p:ph type="sldNum" sz="quarter" idx="12"/>
          </p:nvPr>
        </p:nvSpPr>
        <p:spPr>
          <a:ln/>
        </p:spPr>
        <p:txBody>
          <a:bodyPr/>
          <a:lstStyle>
            <a:lvl1pPr>
              <a:defRPr/>
            </a:lvl1pPr>
          </a:lstStyle>
          <a:p>
            <a:pPr>
              <a:defRPr/>
            </a:pPr>
            <a:fld id="{6D6BED47-20AA-492C-B196-A386826D6BB2}" type="slidenum">
              <a:rPr lang="en-US" altLang="en-US"/>
              <a:pPr>
                <a:defRPr/>
              </a:pPr>
              <a:t>‹#›</a:t>
            </a:fld>
            <a:endParaRPr lang="en-US" altLang="en-US"/>
          </a:p>
        </p:txBody>
      </p:sp>
    </p:spTree>
    <p:extLst>
      <p:ext uri="{BB962C8B-B14F-4D97-AF65-F5344CB8AC3E}">
        <p14:creationId xmlns:p14="http://schemas.microsoft.com/office/powerpoint/2010/main" val="15362596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a:extLst>
              <a:ext uri="{FF2B5EF4-FFF2-40B4-BE49-F238E27FC236}">
                <a16:creationId xmlns:a16="http://schemas.microsoft.com/office/drawing/2014/main" id="{F4C40294-4658-427C-A15D-6D522DCF8389}"/>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9">
            <a:extLst>
              <a:ext uri="{FF2B5EF4-FFF2-40B4-BE49-F238E27FC236}">
                <a16:creationId xmlns:a16="http://schemas.microsoft.com/office/drawing/2014/main" id="{E3AD1113-5E87-41E0-89A0-27A57456FBD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0">
            <a:extLst>
              <a:ext uri="{FF2B5EF4-FFF2-40B4-BE49-F238E27FC236}">
                <a16:creationId xmlns:a16="http://schemas.microsoft.com/office/drawing/2014/main" id="{396B3636-1DC8-4E54-BAB0-012F668634FC}"/>
              </a:ext>
            </a:extLst>
          </p:cNvPr>
          <p:cNvSpPr>
            <a:spLocks noGrp="1" noChangeArrowheads="1"/>
          </p:cNvSpPr>
          <p:nvPr>
            <p:ph type="sldNum" sz="quarter" idx="12"/>
          </p:nvPr>
        </p:nvSpPr>
        <p:spPr>
          <a:ln/>
        </p:spPr>
        <p:txBody>
          <a:bodyPr/>
          <a:lstStyle>
            <a:lvl1pPr>
              <a:defRPr/>
            </a:lvl1pPr>
          </a:lstStyle>
          <a:p>
            <a:pPr>
              <a:defRPr/>
            </a:pPr>
            <a:fld id="{71C52237-2597-4CEF-B49B-03080840A331}" type="slidenum">
              <a:rPr lang="en-US" altLang="en-US"/>
              <a:pPr>
                <a:defRPr/>
              </a:pPr>
              <a:t>‹#›</a:t>
            </a:fld>
            <a:endParaRPr lang="en-US" altLang="en-US"/>
          </a:p>
        </p:txBody>
      </p:sp>
    </p:spTree>
    <p:extLst>
      <p:ext uri="{BB962C8B-B14F-4D97-AF65-F5344CB8AC3E}">
        <p14:creationId xmlns:p14="http://schemas.microsoft.com/office/powerpoint/2010/main" val="38971530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E346B159-5842-4E6C-83F6-26AD08105D57}"/>
              </a:ext>
            </a:extLst>
          </p:cNvPr>
          <p:cNvGrpSpPr>
            <a:grpSpLocks/>
          </p:cNvGrpSpPr>
          <p:nvPr/>
        </p:nvGrpSpPr>
        <p:grpSpPr bwMode="auto">
          <a:xfrm>
            <a:off x="0" y="152400"/>
            <a:ext cx="8686800" cy="6096000"/>
            <a:chOff x="0" y="96"/>
            <a:chExt cx="5472" cy="3840"/>
          </a:xfrm>
        </p:grpSpPr>
        <p:sp>
          <p:nvSpPr>
            <p:cNvPr id="1032" name="AutoShape 3">
              <a:extLst>
                <a:ext uri="{FF2B5EF4-FFF2-40B4-BE49-F238E27FC236}">
                  <a16:creationId xmlns:a16="http://schemas.microsoft.com/office/drawing/2014/main" id="{BEB99AAE-2403-42AC-99C7-2FF9E301C600}"/>
                </a:ext>
              </a:extLst>
            </p:cNvPr>
            <p:cNvSpPr>
              <a:spLocks noChangeArrowheads="1"/>
            </p:cNvSpPr>
            <p:nvPr/>
          </p:nvSpPr>
          <p:spPr bwMode="auto">
            <a:xfrm>
              <a:off x="240" y="336"/>
              <a:ext cx="5232" cy="3600"/>
            </a:xfrm>
            <a:prstGeom prst="roundRect">
              <a:avLst>
                <a:gd name="adj" fmla="val 13727"/>
              </a:avLst>
            </a:prstGeom>
            <a:noFill/>
            <a:ln w="50800">
              <a:solidFill>
                <a:schemeClr val="bg2"/>
              </a:solidFill>
              <a:round/>
              <a:headEnd/>
              <a:tailEnd/>
            </a:ln>
            <a:effec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n-GB" altLang="en-US" sz="2400">
                <a:latin typeface="Times New Roman" pitchFamily="18" charset="0"/>
              </a:endParaRPr>
            </a:p>
          </p:txBody>
        </p:sp>
        <p:sp>
          <p:nvSpPr>
            <p:cNvPr id="1033" name="AutoShape 4">
              <a:extLst>
                <a:ext uri="{FF2B5EF4-FFF2-40B4-BE49-F238E27FC236}">
                  <a16:creationId xmlns:a16="http://schemas.microsoft.com/office/drawing/2014/main" id="{06765F51-2A0F-4018-802C-4BCDDD7891BC}"/>
                </a:ext>
              </a:extLst>
            </p:cNvPr>
            <p:cNvSpPr>
              <a:spLocks noChangeArrowheads="1"/>
            </p:cNvSpPr>
            <p:nvPr/>
          </p:nvSpPr>
          <p:spPr bwMode="blackWhite">
            <a:xfrm>
              <a:off x="0" y="96"/>
              <a:ext cx="5376" cy="768"/>
            </a:xfrm>
            <a:custGeom>
              <a:avLst/>
              <a:gdLst>
                <a:gd name="T0" fmla="*/ 0 w 7000"/>
                <a:gd name="T1" fmla="*/ 0 h 1000"/>
                <a:gd name="T2" fmla="*/ 13 w 7000"/>
                <a:gd name="T3" fmla="*/ 0 h 1000"/>
                <a:gd name="T4" fmla="*/ 14 w 7000"/>
                <a:gd name="T5" fmla="*/ 2 h 1000"/>
                <a:gd name="T6" fmla="*/ 13 w 7000"/>
                <a:gd name="T7" fmla="*/ 2 h 1000"/>
                <a:gd name="T8" fmla="*/ 0 w 7000"/>
                <a:gd name="T9" fmla="*/ 2 h 1000"/>
                <a:gd name="T10" fmla="*/ 0 60000 65536"/>
                <a:gd name="T11" fmla="*/ 0 60000 65536"/>
                <a:gd name="T12" fmla="*/ 0 60000 65536"/>
                <a:gd name="T13" fmla="*/ 0 60000 65536"/>
                <a:gd name="T14" fmla="*/ 0 60000 65536"/>
                <a:gd name="T15" fmla="*/ 0 w 7000"/>
                <a:gd name="T16" fmla="*/ 0 h 1000"/>
                <a:gd name="T17" fmla="*/ 3500 w 7000"/>
                <a:gd name="T18" fmla="*/ 1000 h 1000"/>
              </a:gdLst>
              <a:ahLst/>
              <a:cxnLst>
                <a:cxn ang="T10">
                  <a:pos x="T0" y="T1"/>
                </a:cxn>
                <a:cxn ang="T11">
                  <a:pos x="T2" y="T3"/>
                </a:cxn>
                <a:cxn ang="T12">
                  <a:pos x="T4" y="T5"/>
                </a:cxn>
                <a:cxn ang="T13">
                  <a:pos x="T6" y="T7"/>
                </a:cxn>
                <a:cxn ang="T14">
                  <a:pos x="T8" y="T9"/>
                </a:cxn>
              </a:cxnLst>
              <a:rect l="T15" t="T16" r="T17" b="T18"/>
              <a:pathLst>
                <a:path w="7000" h="1000">
                  <a:moveTo>
                    <a:pt x="0" y="0"/>
                  </a:moveTo>
                  <a:lnTo>
                    <a:pt x="6499" y="0"/>
                  </a:lnTo>
                  <a:cubicBezTo>
                    <a:pt x="6776" y="0"/>
                    <a:pt x="7000" y="223"/>
                    <a:pt x="7000" y="500"/>
                  </a:cubicBezTo>
                  <a:cubicBezTo>
                    <a:pt x="7000" y="776"/>
                    <a:pt x="6776" y="999"/>
                    <a:pt x="6500" y="1000"/>
                  </a:cubicBezTo>
                  <a:lnTo>
                    <a:pt x="0" y="1000"/>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034" name="Line 5">
              <a:extLst>
                <a:ext uri="{FF2B5EF4-FFF2-40B4-BE49-F238E27FC236}">
                  <a16:creationId xmlns:a16="http://schemas.microsoft.com/office/drawing/2014/main" id="{FF94FD3D-1462-4DCA-A743-2EE7162FCACB}"/>
                </a:ext>
              </a:extLst>
            </p:cNvPr>
            <p:cNvSpPr>
              <a:spLocks noChangeShapeType="1"/>
            </p:cNvSpPr>
            <p:nvPr/>
          </p:nvSpPr>
          <p:spPr bwMode="auto">
            <a:xfrm>
              <a:off x="0" y="768"/>
              <a:ext cx="5088" cy="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1027" name="Rectangle 6">
            <a:extLst>
              <a:ext uri="{FF2B5EF4-FFF2-40B4-BE49-F238E27FC236}">
                <a16:creationId xmlns:a16="http://schemas.microsoft.com/office/drawing/2014/main" id="{8DE2B545-1E34-413C-B884-2E15392A3A0D}"/>
              </a:ext>
            </a:extLst>
          </p:cNvPr>
          <p:cNvSpPr>
            <a:spLocks noGrp="1" noChangeArrowheads="1"/>
          </p:cNvSpPr>
          <p:nvPr>
            <p:ph type="title"/>
          </p:nvPr>
        </p:nvSpPr>
        <p:spPr bwMode="auto">
          <a:xfrm>
            <a:off x="195263" y="228600"/>
            <a:ext cx="801528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7">
            <a:extLst>
              <a:ext uri="{FF2B5EF4-FFF2-40B4-BE49-F238E27FC236}">
                <a16:creationId xmlns:a16="http://schemas.microsoft.com/office/drawing/2014/main" id="{6EAEFE05-26CC-429D-B0B7-9E1297FBBE18}"/>
              </a:ext>
            </a:extLst>
          </p:cNvPr>
          <p:cNvSpPr>
            <a:spLocks noGrp="1" noChangeArrowheads="1"/>
          </p:cNvSpPr>
          <p:nvPr>
            <p:ph type="body" idx="1"/>
          </p:nvPr>
        </p:nvSpPr>
        <p:spPr bwMode="auto">
          <a:xfrm>
            <a:off x="609600" y="1600200"/>
            <a:ext cx="7924800"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0184" name="Rectangle 8">
            <a:extLst>
              <a:ext uri="{FF2B5EF4-FFF2-40B4-BE49-F238E27FC236}">
                <a16:creationId xmlns:a16="http://schemas.microsoft.com/office/drawing/2014/main" id="{E28B7E19-A9AC-4BF2-B876-8D7765D4377C}"/>
              </a:ext>
            </a:extLst>
          </p:cNvPr>
          <p:cNvSpPr>
            <a:spLocks noGrp="1" noChangeArrowheads="1"/>
          </p:cNvSpPr>
          <p:nvPr>
            <p:ph type="dt" sz="half" idx="2"/>
          </p:nvPr>
        </p:nvSpPr>
        <p:spPr bwMode="auto">
          <a:xfrm>
            <a:off x="457200" y="6248400"/>
            <a:ext cx="2133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50185" name="Rectangle 9">
            <a:extLst>
              <a:ext uri="{FF2B5EF4-FFF2-40B4-BE49-F238E27FC236}">
                <a16:creationId xmlns:a16="http://schemas.microsoft.com/office/drawing/2014/main" id="{09FE7EC3-DADF-4094-80A1-C2D2272C9EEA}"/>
              </a:ext>
            </a:extLst>
          </p:cNvPr>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ctr" eaLnBrk="1" hangingPunct="1">
              <a:defRPr sz="1200">
                <a:latin typeface="Arial" charset="0"/>
              </a:defRPr>
            </a:lvl1pPr>
          </a:lstStyle>
          <a:p>
            <a:pPr>
              <a:defRPr/>
            </a:pPr>
            <a:endParaRPr lang="en-US"/>
          </a:p>
        </p:txBody>
      </p:sp>
      <p:sp>
        <p:nvSpPr>
          <p:cNvPr id="50186" name="Rectangle 10">
            <a:extLst>
              <a:ext uri="{FF2B5EF4-FFF2-40B4-BE49-F238E27FC236}">
                <a16:creationId xmlns:a16="http://schemas.microsoft.com/office/drawing/2014/main" id="{12F54FE1-41BF-4321-9048-A7E8DC9F67C7}"/>
              </a:ext>
            </a:extLst>
          </p:cNvPr>
          <p:cNvSpPr>
            <a:spLocks noGrp="1" noChangeArrowheads="1"/>
          </p:cNvSpPr>
          <p:nvPr>
            <p:ph type="sldNum" sz="quarter" idx="4"/>
          </p:nvPr>
        </p:nvSpPr>
        <p:spPr bwMode="auto">
          <a:xfrm>
            <a:off x="6553200" y="6248400"/>
            <a:ext cx="2133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a:latin typeface="Arial Black" panose="020B0A04020102020204" pitchFamily="34" charset="0"/>
              </a:defRPr>
            </a:lvl1pPr>
          </a:lstStyle>
          <a:p>
            <a:pPr>
              <a:defRPr/>
            </a:pPr>
            <a:fld id="{DA052C8B-A227-46E6-AFF1-3C927A1F4D35}"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539" r:id="rId1"/>
    <p:sldLayoutId id="2147484529" r:id="rId2"/>
    <p:sldLayoutId id="2147484530" r:id="rId3"/>
    <p:sldLayoutId id="2147484531" r:id="rId4"/>
    <p:sldLayoutId id="2147484532" r:id="rId5"/>
    <p:sldLayoutId id="2147484533" r:id="rId6"/>
    <p:sldLayoutId id="2147484534" r:id="rId7"/>
    <p:sldLayoutId id="2147484535" r:id="rId8"/>
    <p:sldLayoutId id="2147484536" r:id="rId9"/>
    <p:sldLayoutId id="2147484537" r:id="rId10"/>
    <p:sldLayoutId id="2147484538" r:id="rId11"/>
  </p:sldLayoutIdLst>
  <p:txStyles>
    <p:title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Arial" charset="0"/>
        </a:defRPr>
      </a:lvl2pPr>
      <a:lvl3pPr algn="l" rtl="0" eaLnBrk="0" fontAlgn="base" hangingPunct="0">
        <a:spcBef>
          <a:spcPct val="0"/>
        </a:spcBef>
        <a:spcAft>
          <a:spcPct val="0"/>
        </a:spcAft>
        <a:defRPr sz="4200">
          <a:solidFill>
            <a:schemeClr val="tx2"/>
          </a:solidFill>
          <a:latin typeface="Arial" charset="0"/>
        </a:defRPr>
      </a:lvl3pPr>
      <a:lvl4pPr algn="l" rtl="0" eaLnBrk="0" fontAlgn="base" hangingPunct="0">
        <a:spcBef>
          <a:spcPct val="0"/>
        </a:spcBef>
        <a:spcAft>
          <a:spcPct val="0"/>
        </a:spcAft>
        <a:defRPr sz="4200">
          <a:solidFill>
            <a:schemeClr val="tx2"/>
          </a:solidFill>
          <a:latin typeface="Arial" charset="0"/>
        </a:defRPr>
      </a:lvl4pPr>
      <a:lvl5pPr algn="l" rtl="0" eaLnBrk="0" fontAlgn="base" hangingPunct="0">
        <a:spcBef>
          <a:spcPct val="0"/>
        </a:spcBef>
        <a:spcAft>
          <a:spcPct val="0"/>
        </a:spcAft>
        <a:defRPr sz="4200">
          <a:solidFill>
            <a:schemeClr val="tx2"/>
          </a:solidFill>
          <a:latin typeface="Arial" charset="0"/>
        </a:defRPr>
      </a:lvl5pPr>
      <a:lvl6pPr marL="457200" algn="l" rtl="0" fontAlgn="base">
        <a:spcBef>
          <a:spcPct val="0"/>
        </a:spcBef>
        <a:spcAft>
          <a:spcPct val="0"/>
        </a:spcAft>
        <a:defRPr sz="4200">
          <a:solidFill>
            <a:schemeClr val="tx2"/>
          </a:solidFill>
          <a:latin typeface="Arial" charset="0"/>
        </a:defRPr>
      </a:lvl6pPr>
      <a:lvl7pPr marL="914400" algn="l" rtl="0" fontAlgn="base">
        <a:spcBef>
          <a:spcPct val="0"/>
        </a:spcBef>
        <a:spcAft>
          <a:spcPct val="0"/>
        </a:spcAft>
        <a:defRPr sz="4200">
          <a:solidFill>
            <a:schemeClr val="tx2"/>
          </a:solidFill>
          <a:latin typeface="Arial" charset="0"/>
        </a:defRPr>
      </a:lvl7pPr>
      <a:lvl8pPr marL="1371600" algn="l" rtl="0" fontAlgn="base">
        <a:spcBef>
          <a:spcPct val="0"/>
        </a:spcBef>
        <a:spcAft>
          <a:spcPct val="0"/>
        </a:spcAft>
        <a:defRPr sz="4200">
          <a:solidFill>
            <a:schemeClr val="tx2"/>
          </a:solidFill>
          <a:latin typeface="Arial" charset="0"/>
        </a:defRPr>
      </a:lvl8pPr>
      <a:lvl9pPr marL="1828800" algn="l" rtl="0" fontAlgn="base">
        <a:spcBef>
          <a:spcPct val="0"/>
        </a:spcBef>
        <a:spcAft>
          <a:spcPct val="0"/>
        </a:spcAft>
        <a:defRPr sz="4200">
          <a:solidFill>
            <a:schemeClr val="tx2"/>
          </a:solidFill>
          <a:latin typeface="Arial" charset="0"/>
        </a:defRPr>
      </a:lvl9pPr>
    </p:titleStyle>
    <p:bodyStyle>
      <a:lvl1pPr marL="342900" indent="-342900" algn="l" rtl="0" eaLnBrk="0" fontAlgn="base" hangingPunct="0">
        <a:spcBef>
          <a:spcPct val="20000"/>
        </a:spcBef>
        <a:spcAft>
          <a:spcPct val="0"/>
        </a:spcAft>
        <a:buClr>
          <a:schemeClr val="hlink"/>
        </a:buClr>
        <a:buSzPct val="80000"/>
        <a:buFont typeface="Wingdings" panose="05000000000000000000"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70000"/>
        <a:buFont typeface="Wingdings" panose="05000000000000000000" pitchFamily="2" charset="2"/>
        <a:buChar char="l"/>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l"/>
        <a:defRPr sz="2400">
          <a:solidFill>
            <a:schemeClr val="tx1"/>
          </a:solidFill>
          <a:latin typeface="+mn-lt"/>
        </a:defRPr>
      </a:lvl3pPr>
      <a:lvl4pPr marL="1600200" indent="-228600" algn="l" rtl="0" eaLnBrk="0" fontAlgn="base" hangingPunct="0">
        <a:spcBef>
          <a:spcPct val="20000"/>
        </a:spcBef>
        <a:spcAft>
          <a:spcPct val="0"/>
        </a:spcAft>
        <a:buClr>
          <a:schemeClr val="hlink"/>
        </a:buClr>
        <a:buSzPct val="60000"/>
        <a:buFont typeface="Wingdings" panose="05000000000000000000" pitchFamily="2" charset="2"/>
        <a:buChar char="l"/>
        <a:defRPr sz="2000">
          <a:solidFill>
            <a:schemeClr val="tx1"/>
          </a:solidFill>
          <a:latin typeface="+mn-lt"/>
        </a:defRPr>
      </a:lvl4pPr>
      <a:lvl5pPr marL="2057400" indent="-228600" algn="l" rtl="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mn-lt"/>
        </a:defRPr>
      </a:lvl5pPr>
      <a:lvl6pPr marL="25146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6pPr>
      <a:lvl7pPr marL="29718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7pPr>
      <a:lvl8pPr marL="34290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8pPr>
      <a:lvl9pPr marL="38862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050" name="Group 2">
            <a:extLst>
              <a:ext uri="{FF2B5EF4-FFF2-40B4-BE49-F238E27FC236}">
                <a16:creationId xmlns:a16="http://schemas.microsoft.com/office/drawing/2014/main" id="{4E6EEC68-A0D7-4FA4-A229-AF14ADD9A1CE}"/>
              </a:ext>
            </a:extLst>
          </p:cNvPr>
          <p:cNvGrpSpPr>
            <a:grpSpLocks/>
          </p:cNvGrpSpPr>
          <p:nvPr/>
        </p:nvGrpSpPr>
        <p:grpSpPr bwMode="auto">
          <a:xfrm>
            <a:off x="0" y="152400"/>
            <a:ext cx="8686800" cy="6096000"/>
            <a:chOff x="0" y="96"/>
            <a:chExt cx="5472" cy="3840"/>
          </a:xfrm>
        </p:grpSpPr>
        <p:sp>
          <p:nvSpPr>
            <p:cNvPr id="1032" name="AutoShape 3">
              <a:extLst>
                <a:ext uri="{FF2B5EF4-FFF2-40B4-BE49-F238E27FC236}">
                  <a16:creationId xmlns:a16="http://schemas.microsoft.com/office/drawing/2014/main" id="{D1AE4088-1DB4-4329-89B0-3F7893666B1B}"/>
                </a:ext>
              </a:extLst>
            </p:cNvPr>
            <p:cNvSpPr>
              <a:spLocks noChangeArrowheads="1"/>
            </p:cNvSpPr>
            <p:nvPr/>
          </p:nvSpPr>
          <p:spPr bwMode="auto">
            <a:xfrm>
              <a:off x="240" y="336"/>
              <a:ext cx="5232" cy="3600"/>
            </a:xfrm>
            <a:prstGeom prst="roundRect">
              <a:avLst>
                <a:gd name="adj" fmla="val 13727"/>
              </a:avLst>
            </a:prstGeom>
            <a:noFill/>
            <a:ln w="50800">
              <a:solidFill>
                <a:schemeClr val="bg2"/>
              </a:solidFill>
              <a:round/>
              <a:headEnd/>
              <a:tailEnd/>
            </a:ln>
            <a:effec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n-GB" altLang="en-US" sz="2400">
                <a:solidFill>
                  <a:srgbClr val="000000"/>
                </a:solidFill>
                <a:latin typeface="Times New Roman" pitchFamily="18" charset="0"/>
              </a:endParaRPr>
            </a:p>
          </p:txBody>
        </p:sp>
        <p:sp>
          <p:nvSpPr>
            <p:cNvPr id="2057" name="AutoShape 4">
              <a:extLst>
                <a:ext uri="{FF2B5EF4-FFF2-40B4-BE49-F238E27FC236}">
                  <a16:creationId xmlns:a16="http://schemas.microsoft.com/office/drawing/2014/main" id="{96DCDA53-6E69-4D92-8BD1-C6C1E4D849D2}"/>
                </a:ext>
              </a:extLst>
            </p:cNvPr>
            <p:cNvSpPr>
              <a:spLocks noChangeArrowheads="1"/>
            </p:cNvSpPr>
            <p:nvPr/>
          </p:nvSpPr>
          <p:spPr bwMode="blackWhite">
            <a:xfrm>
              <a:off x="0" y="96"/>
              <a:ext cx="5376" cy="768"/>
            </a:xfrm>
            <a:custGeom>
              <a:avLst/>
              <a:gdLst>
                <a:gd name="T0" fmla="*/ 0 w 7000"/>
                <a:gd name="T1" fmla="*/ 0 h 1000"/>
                <a:gd name="T2" fmla="*/ 13 w 7000"/>
                <a:gd name="T3" fmla="*/ 0 h 1000"/>
                <a:gd name="T4" fmla="*/ 14 w 7000"/>
                <a:gd name="T5" fmla="*/ 2 h 1000"/>
                <a:gd name="T6" fmla="*/ 13 w 7000"/>
                <a:gd name="T7" fmla="*/ 2 h 1000"/>
                <a:gd name="T8" fmla="*/ 0 w 7000"/>
                <a:gd name="T9" fmla="*/ 2 h 1000"/>
                <a:gd name="T10" fmla="*/ 0 60000 65536"/>
                <a:gd name="T11" fmla="*/ 0 60000 65536"/>
                <a:gd name="T12" fmla="*/ 0 60000 65536"/>
                <a:gd name="T13" fmla="*/ 0 60000 65536"/>
                <a:gd name="T14" fmla="*/ 0 60000 65536"/>
                <a:gd name="T15" fmla="*/ 0 w 7000"/>
                <a:gd name="T16" fmla="*/ 0 h 1000"/>
                <a:gd name="T17" fmla="*/ 3500 w 7000"/>
                <a:gd name="T18" fmla="*/ 1000 h 1000"/>
              </a:gdLst>
              <a:ahLst/>
              <a:cxnLst>
                <a:cxn ang="T10">
                  <a:pos x="T0" y="T1"/>
                </a:cxn>
                <a:cxn ang="T11">
                  <a:pos x="T2" y="T3"/>
                </a:cxn>
                <a:cxn ang="T12">
                  <a:pos x="T4" y="T5"/>
                </a:cxn>
                <a:cxn ang="T13">
                  <a:pos x="T6" y="T7"/>
                </a:cxn>
                <a:cxn ang="T14">
                  <a:pos x="T8" y="T9"/>
                </a:cxn>
              </a:cxnLst>
              <a:rect l="T15" t="T16" r="T17" b="T18"/>
              <a:pathLst>
                <a:path w="7000" h="1000">
                  <a:moveTo>
                    <a:pt x="0" y="0"/>
                  </a:moveTo>
                  <a:lnTo>
                    <a:pt x="6499" y="0"/>
                  </a:lnTo>
                  <a:cubicBezTo>
                    <a:pt x="6776" y="0"/>
                    <a:pt x="7000" y="223"/>
                    <a:pt x="7000" y="500"/>
                  </a:cubicBezTo>
                  <a:cubicBezTo>
                    <a:pt x="7000" y="776"/>
                    <a:pt x="6776" y="999"/>
                    <a:pt x="6500" y="1000"/>
                  </a:cubicBezTo>
                  <a:lnTo>
                    <a:pt x="0" y="1000"/>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2058" name="Line 5">
              <a:extLst>
                <a:ext uri="{FF2B5EF4-FFF2-40B4-BE49-F238E27FC236}">
                  <a16:creationId xmlns:a16="http://schemas.microsoft.com/office/drawing/2014/main" id="{268A183A-1917-470B-BF80-7975123E1C67}"/>
                </a:ext>
              </a:extLst>
            </p:cNvPr>
            <p:cNvSpPr>
              <a:spLocks noChangeShapeType="1"/>
            </p:cNvSpPr>
            <p:nvPr/>
          </p:nvSpPr>
          <p:spPr bwMode="auto">
            <a:xfrm>
              <a:off x="0" y="768"/>
              <a:ext cx="5088" cy="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2051" name="Rectangle 6">
            <a:extLst>
              <a:ext uri="{FF2B5EF4-FFF2-40B4-BE49-F238E27FC236}">
                <a16:creationId xmlns:a16="http://schemas.microsoft.com/office/drawing/2014/main" id="{68D1EA11-9648-40ED-B38C-F315AABAEBAA}"/>
              </a:ext>
            </a:extLst>
          </p:cNvPr>
          <p:cNvSpPr>
            <a:spLocks noGrp="1" noChangeArrowheads="1"/>
          </p:cNvSpPr>
          <p:nvPr>
            <p:ph type="title"/>
          </p:nvPr>
        </p:nvSpPr>
        <p:spPr bwMode="auto">
          <a:xfrm>
            <a:off x="195263" y="228600"/>
            <a:ext cx="801528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2" name="Rectangle 7">
            <a:extLst>
              <a:ext uri="{FF2B5EF4-FFF2-40B4-BE49-F238E27FC236}">
                <a16:creationId xmlns:a16="http://schemas.microsoft.com/office/drawing/2014/main" id="{C4B653C1-65AE-4C14-9D1F-4DF6F6381198}"/>
              </a:ext>
            </a:extLst>
          </p:cNvPr>
          <p:cNvSpPr>
            <a:spLocks noGrp="1" noChangeArrowheads="1"/>
          </p:cNvSpPr>
          <p:nvPr>
            <p:ph type="body" idx="1"/>
          </p:nvPr>
        </p:nvSpPr>
        <p:spPr bwMode="auto">
          <a:xfrm>
            <a:off x="609600" y="1600200"/>
            <a:ext cx="7924800"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0184" name="Rectangle 8">
            <a:extLst>
              <a:ext uri="{FF2B5EF4-FFF2-40B4-BE49-F238E27FC236}">
                <a16:creationId xmlns:a16="http://schemas.microsoft.com/office/drawing/2014/main" id="{7457FD72-F6EA-465F-9F42-9370B2BF68FB}"/>
              </a:ext>
            </a:extLst>
          </p:cNvPr>
          <p:cNvSpPr>
            <a:spLocks noGrp="1" noChangeArrowheads="1"/>
          </p:cNvSpPr>
          <p:nvPr>
            <p:ph type="dt" sz="half" idx="2"/>
          </p:nvPr>
        </p:nvSpPr>
        <p:spPr bwMode="auto">
          <a:xfrm>
            <a:off x="457200" y="6248400"/>
            <a:ext cx="2133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solidFill>
                  <a:srgbClr val="000000"/>
                </a:solidFill>
                <a:latin typeface="Arial"/>
              </a:defRPr>
            </a:lvl1pPr>
          </a:lstStyle>
          <a:p>
            <a:pPr>
              <a:defRPr/>
            </a:pPr>
            <a:endParaRPr lang="en-US"/>
          </a:p>
        </p:txBody>
      </p:sp>
      <p:sp>
        <p:nvSpPr>
          <p:cNvPr id="50185" name="Rectangle 9">
            <a:extLst>
              <a:ext uri="{FF2B5EF4-FFF2-40B4-BE49-F238E27FC236}">
                <a16:creationId xmlns:a16="http://schemas.microsoft.com/office/drawing/2014/main" id="{184F4B1B-AB98-4BC6-AE89-03E747C6D718}"/>
              </a:ext>
            </a:extLst>
          </p:cNvPr>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ctr" eaLnBrk="1" hangingPunct="1">
              <a:defRPr sz="1200">
                <a:solidFill>
                  <a:srgbClr val="000000"/>
                </a:solidFill>
                <a:latin typeface="Arial"/>
              </a:defRPr>
            </a:lvl1pPr>
          </a:lstStyle>
          <a:p>
            <a:pPr>
              <a:defRPr/>
            </a:pPr>
            <a:endParaRPr lang="en-US"/>
          </a:p>
        </p:txBody>
      </p:sp>
      <p:sp>
        <p:nvSpPr>
          <p:cNvPr id="50186" name="Rectangle 10">
            <a:extLst>
              <a:ext uri="{FF2B5EF4-FFF2-40B4-BE49-F238E27FC236}">
                <a16:creationId xmlns:a16="http://schemas.microsoft.com/office/drawing/2014/main" id="{E29F563A-7194-4184-8BA5-74A70B76A118}"/>
              </a:ext>
            </a:extLst>
          </p:cNvPr>
          <p:cNvSpPr>
            <a:spLocks noGrp="1" noChangeArrowheads="1"/>
          </p:cNvSpPr>
          <p:nvPr>
            <p:ph type="sldNum" sz="quarter" idx="4"/>
          </p:nvPr>
        </p:nvSpPr>
        <p:spPr bwMode="auto">
          <a:xfrm>
            <a:off x="6553200" y="6248400"/>
            <a:ext cx="2133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a:solidFill>
                  <a:srgbClr val="000000"/>
                </a:solidFill>
                <a:latin typeface="Arial Black" panose="020B0A04020102020204" pitchFamily="34" charset="0"/>
              </a:defRPr>
            </a:lvl1pPr>
          </a:lstStyle>
          <a:p>
            <a:pPr>
              <a:defRPr/>
            </a:pPr>
            <a:fld id="{A31B9A2C-C2A4-45AD-A933-10E44D7B9673}"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540" r:id="rId1"/>
    <p:sldLayoutId id="2147484541" r:id="rId2"/>
    <p:sldLayoutId id="2147484542" r:id="rId3"/>
    <p:sldLayoutId id="2147484543" r:id="rId4"/>
    <p:sldLayoutId id="2147484544" r:id="rId5"/>
    <p:sldLayoutId id="2147484545" r:id="rId6"/>
    <p:sldLayoutId id="2147484546" r:id="rId7"/>
    <p:sldLayoutId id="2147484547" r:id="rId8"/>
    <p:sldLayoutId id="2147484548" r:id="rId9"/>
    <p:sldLayoutId id="2147484549" r:id="rId10"/>
    <p:sldLayoutId id="2147484550" r:id="rId11"/>
  </p:sldLayoutIdLst>
  <p:txStyles>
    <p:title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Arial" charset="0"/>
        </a:defRPr>
      </a:lvl2pPr>
      <a:lvl3pPr algn="l" rtl="0" eaLnBrk="0" fontAlgn="base" hangingPunct="0">
        <a:spcBef>
          <a:spcPct val="0"/>
        </a:spcBef>
        <a:spcAft>
          <a:spcPct val="0"/>
        </a:spcAft>
        <a:defRPr sz="4200">
          <a:solidFill>
            <a:schemeClr val="tx2"/>
          </a:solidFill>
          <a:latin typeface="Arial" charset="0"/>
        </a:defRPr>
      </a:lvl3pPr>
      <a:lvl4pPr algn="l" rtl="0" eaLnBrk="0" fontAlgn="base" hangingPunct="0">
        <a:spcBef>
          <a:spcPct val="0"/>
        </a:spcBef>
        <a:spcAft>
          <a:spcPct val="0"/>
        </a:spcAft>
        <a:defRPr sz="4200">
          <a:solidFill>
            <a:schemeClr val="tx2"/>
          </a:solidFill>
          <a:latin typeface="Arial" charset="0"/>
        </a:defRPr>
      </a:lvl4pPr>
      <a:lvl5pPr algn="l" rtl="0" eaLnBrk="0" fontAlgn="base" hangingPunct="0">
        <a:spcBef>
          <a:spcPct val="0"/>
        </a:spcBef>
        <a:spcAft>
          <a:spcPct val="0"/>
        </a:spcAft>
        <a:defRPr sz="4200">
          <a:solidFill>
            <a:schemeClr val="tx2"/>
          </a:solidFill>
          <a:latin typeface="Arial" charset="0"/>
        </a:defRPr>
      </a:lvl5pPr>
      <a:lvl6pPr marL="457200" algn="l" rtl="0" fontAlgn="base">
        <a:spcBef>
          <a:spcPct val="0"/>
        </a:spcBef>
        <a:spcAft>
          <a:spcPct val="0"/>
        </a:spcAft>
        <a:defRPr sz="4200">
          <a:solidFill>
            <a:schemeClr val="tx2"/>
          </a:solidFill>
          <a:latin typeface="Arial" charset="0"/>
        </a:defRPr>
      </a:lvl6pPr>
      <a:lvl7pPr marL="914400" algn="l" rtl="0" fontAlgn="base">
        <a:spcBef>
          <a:spcPct val="0"/>
        </a:spcBef>
        <a:spcAft>
          <a:spcPct val="0"/>
        </a:spcAft>
        <a:defRPr sz="4200">
          <a:solidFill>
            <a:schemeClr val="tx2"/>
          </a:solidFill>
          <a:latin typeface="Arial" charset="0"/>
        </a:defRPr>
      </a:lvl7pPr>
      <a:lvl8pPr marL="1371600" algn="l" rtl="0" fontAlgn="base">
        <a:spcBef>
          <a:spcPct val="0"/>
        </a:spcBef>
        <a:spcAft>
          <a:spcPct val="0"/>
        </a:spcAft>
        <a:defRPr sz="4200">
          <a:solidFill>
            <a:schemeClr val="tx2"/>
          </a:solidFill>
          <a:latin typeface="Arial" charset="0"/>
        </a:defRPr>
      </a:lvl8pPr>
      <a:lvl9pPr marL="1828800" algn="l" rtl="0" fontAlgn="base">
        <a:spcBef>
          <a:spcPct val="0"/>
        </a:spcBef>
        <a:spcAft>
          <a:spcPct val="0"/>
        </a:spcAft>
        <a:defRPr sz="4200">
          <a:solidFill>
            <a:schemeClr val="tx2"/>
          </a:solidFill>
          <a:latin typeface="Arial" charset="0"/>
        </a:defRPr>
      </a:lvl9pPr>
    </p:titleStyle>
    <p:bodyStyle>
      <a:lvl1pPr marL="342900" indent="-342900" algn="l" rtl="0" eaLnBrk="0" fontAlgn="base" hangingPunct="0">
        <a:spcBef>
          <a:spcPct val="20000"/>
        </a:spcBef>
        <a:spcAft>
          <a:spcPct val="0"/>
        </a:spcAft>
        <a:buClr>
          <a:schemeClr val="hlink"/>
        </a:buClr>
        <a:buSzPct val="80000"/>
        <a:buFont typeface="Wingdings" panose="05000000000000000000"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70000"/>
        <a:buFont typeface="Wingdings" panose="05000000000000000000" pitchFamily="2" charset="2"/>
        <a:buChar char="l"/>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l"/>
        <a:defRPr sz="2400">
          <a:solidFill>
            <a:schemeClr val="tx1"/>
          </a:solidFill>
          <a:latin typeface="+mn-lt"/>
        </a:defRPr>
      </a:lvl3pPr>
      <a:lvl4pPr marL="1600200" indent="-228600" algn="l" rtl="0" eaLnBrk="0" fontAlgn="base" hangingPunct="0">
        <a:spcBef>
          <a:spcPct val="20000"/>
        </a:spcBef>
        <a:spcAft>
          <a:spcPct val="0"/>
        </a:spcAft>
        <a:buClr>
          <a:schemeClr val="hlink"/>
        </a:buClr>
        <a:buSzPct val="60000"/>
        <a:buFont typeface="Wingdings" panose="05000000000000000000" pitchFamily="2" charset="2"/>
        <a:buChar char="l"/>
        <a:defRPr sz="2000">
          <a:solidFill>
            <a:schemeClr val="tx1"/>
          </a:solidFill>
          <a:latin typeface="+mn-lt"/>
        </a:defRPr>
      </a:lvl4pPr>
      <a:lvl5pPr marL="2057400" indent="-228600" algn="l" rtl="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mn-lt"/>
        </a:defRPr>
      </a:lvl5pPr>
      <a:lvl6pPr marL="25146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6pPr>
      <a:lvl7pPr marL="29718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7pPr>
      <a:lvl8pPr marL="34290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8pPr>
      <a:lvl9pPr marL="38862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074" name="Group 2">
            <a:extLst>
              <a:ext uri="{FF2B5EF4-FFF2-40B4-BE49-F238E27FC236}">
                <a16:creationId xmlns:a16="http://schemas.microsoft.com/office/drawing/2014/main" id="{A3C11627-B11B-4C9B-A498-273D5E1F97D2}"/>
              </a:ext>
            </a:extLst>
          </p:cNvPr>
          <p:cNvGrpSpPr>
            <a:grpSpLocks/>
          </p:cNvGrpSpPr>
          <p:nvPr/>
        </p:nvGrpSpPr>
        <p:grpSpPr bwMode="auto">
          <a:xfrm>
            <a:off x="0" y="152400"/>
            <a:ext cx="8686800" cy="6096000"/>
            <a:chOff x="0" y="96"/>
            <a:chExt cx="5472" cy="3840"/>
          </a:xfrm>
        </p:grpSpPr>
        <p:sp>
          <p:nvSpPr>
            <p:cNvPr id="1032" name="AutoShape 3">
              <a:extLst>
                <a:ext uri="{FF2B5EF4-FFF2-40B4-BE49-F238E27FC236}">
                  <a16:creationId xmlns:a16="http://schemas.microsoft.com/office/drawing/2014/main" id="{4813FF08-0381-4BBA-8FBE-CCCDB7A09F9A}"/>
                </a:ext>
              </a:extLst>
            </p:cNvPr>
            <p:cNvSpPr>
              <a:spLocks noChangeArrowheads="1"/>
            </p:cNvSpPr>
            <p:nvPr/>
          </p:nvSpPr>
          <p:spPr bwMode="auto">
            <a:xfrm>
              <a:off x="240" y="336"/>
              <a:ext cx="5232" cy="3600"/>
            </a:xfrm>
            <a:prstGeom prst="roundRect">
              <a:avLst>
                <a:gd name="adj" fmla="val 13727"/>
              </a:avLst>
            </a:prstGeom>
            <a:noFill/>
            <a:ln w="50800">
              <a:solidFill>
                <a:schemeClr val="bg2"/>
              </a:solidFill>
              <a:round/>
              <a:headEnd/>
              <a:tailEnd/>
            </a:ln>
            <a:effec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n-GB" altLang="en-US" sz="2400">
                <a:latin typeface="Times New Roman" pitchFamily="18" charset="0"/>
              </a:endParaRPr>
            </a:p>
          </p:txBody>
        </p:sp>
        <p:sp>
          <p:nvSpPr>
            <p:cNvPr id="3081" name="AutoShape 4">
              <a:extLst>
                <a:ext uri="{FF2B5EF4-FFF2-40B4-BE49-F238E27FC236}">
                  <a16:creationId xmlns:a16="http://schemas.microsoft.com/office/drawing/2014/main" id="{32251D2B-1D06-4666-B4E5-4A20CDC05036}"/>
                </a:ext>
              </a:extLst>
            </p:cNvPr>
            <p:cNvSpPr>
              <a:spLocks noChangeArrowheads="1"/>
            </p:cNvSpPr>
            <p:nvPr/>
          </p:nvSpPr>
          <p:spPr bwMode="blackWhite">
            <a:xfrm>
              <a:off x="0" y="96"/>
              <a:ext cx="5376" cy="768"/>
            </a:xfrm>
            <a:custGeom>
              <a:avLst/>
              <a:gdLst>
                <a:gd name="T0" fmla="*/ 0 w 7000"/>
                <a:gd name="T1" fmla="*/ 0 h 1000"/>
                <a:gd name="T2" fmla="*/ 2 w 7000"/>
                <a:gd name="T3" fmla="*/ 0 h 1000"/>
                <a:gd name="T4" fmla="*/ 2 w 7000"/>
                <a:gd name="T5" fmla="*/ 2 h 1000"/>
                <a:gd name="T6" fmla="*/ 2 w 7000"/>
                <a:gd name="T7" fmla="*/ 2 h 1000"/>
                <a:gd name="T8" fmla="*/ 0 w 7000"/>
                <a:gd name="T9" fmla="*/ 2 h 1000"/>
                <a:gd name="T10" fmla="*/ 0 60000 65536"/>
                <a:gd name="T11" fmla="*/ 0 60000 65536"/>
                <a:gd name="T12" fmla="*/ 0 60000 65536"/>
                <a:gd name="T13" fmla="*/ 0 60000 65536"/>
                <a:gd name="T14" fmla="*/ 0 60000 65536"/>
                <a:gd name="T15" fmla="*/ 0 w 7000"/>
                <a:gd name="T16" fmla="*/ 0 h 1000"/>
                <a:gd name="T17" fmla="*/ 3500 w 7000"/>
                <a:gd name="T18" fmla="*/ 1000 h 1000"/>
              </a:gdLst>
              <a:ahLst/>
              <a:cxnLst>
                <a:cxn ang="T10">
                  <a:pos x="T0" y="T1"/>
                </a:cxn>
                <a:cxn ang="T11">
                  <a:pos x="T2" y="T3"/>
                </a:cxn>
                <a:cxn ang="T12">
                  <a:pos x="T4" y="T5"/>
                </a:cxn>
                <a:cxn ang="T13">
                  <a:pos x="T6" y="T7"/>
                </a:cxn>
                <a:cxn ang="T14">
                  <a:pos x="T8" y="T9"/>
                </a:cxn>
              </a:cxnLst>
              <a:rect l="T15" t="T16" r="T17" b="T18"/>
              <a:pathLst>
                <a:path w="7000" h="1000">
                  <a:moveTo>
                    <a:pt x="0" y="0"/>
                  </a:moveTo>
                  <a:lnTo>
                    <a:pt x="6499" y="0"/>
                  </a:lnTo>
                  <a:cubicBezTo>
                    <a:pt x="6776" y="0"/>
                    <a:pt x="7000" y="223"/>
                    <a:pt x="7000" y="500"/>
                  </a:cubicBezTo>
                  <a:cubicBezTo>
                    <a:pt x="7000" y="776"/>
                    <a:pt x="6776" y="999"/>
                    <a:pt x="6500" y="1000"/>
                  </a:cubicBezTo>
                  <a:lnTo>
                    <a:pt x="0" y="1000"/>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3082" name="Line 5">
              <a:extLst>
                <a:ext uri="{FF2B5EF4-FFF2-40B4-BE49-F238E27FC236}">
                  <a16:creationId xmlns:a16="http://schemas.microsoft.com/office/drawing/2014/main" id="{65FEE58A-3732-4BF2-ABD2-F7BFCD38E3D2}"/>
                </a:ext>
              </a:extLst>
            </p:cNvPr>
            <p:cNvSpPr>
              <a:spLocks noChangeShapeType="1"/>
            </p:cNvSpPr>
            <p:nvPr/>
          </p:nvSpPr>
          <p:spPr bwMode="auto">
            <a:xfrm>
              <a:off x="0" y="768"/>
              <a:ext cx="5088" cy="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3075" name="Rectangle 6">
            <a:extLst>
              <a:ext uri="{FF2B5EF4-FFF2-40B4-BE49-F238E27FC236}">
                <a16:creationId xmlns:a16="http://schemas.microsoft.com/office/drawing/2014/main" id="{C640F159-103D-44F9-A5A7-2F19F984BB24}"/>
              </a:ext>
            </a:extLst>
          </p:cNvPr>
          <p:cNvSpPr>
            <a:spLocks noGrp="1" noChangeArrowheads="1"/>
          </p:cNvSpPr>
          <p:nvPr>
            <p:ph type="title"/>
          </p:nvPr>
        </p:nvSpPr>
        <p:spPr bwMode="auto">
          <a:xfrm>
            <a:off x="195263" y="228600"/>
            <a:ext cx="801528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6" name="Rectangle 7">
            <a:extLst>
              <a:ext uri="{FF2B5EF4-FFF2-40B4-BE49-F238E27FC236}">
                <a16:creationId xmlns:a16="http://schemas.microsoft.com/office/drawing/2014/main" id="{F2B91A0B-76B2-4C5C-8DA5-7BF9E824C9ED}"/>
              </a:ext>
            </a:extLst>
          </p:cNvPr>
          <p:cNvSpPr>
            <a:spLocks noGrp="1" noChangeArrowheads="1"/>
          </p:cNvSpPr>
          <p:nvPr>
            <p:ph type="body" idx="1"/>
          </p:nvPr>
        </p:nvSpPr>
        <p:spPr bwMode="auto">
          <a:xfrm>
            <a:off x="609600" y="1600200"/>
            <a:ext cx="7924800"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0184" name="Rectangle 8">
            <a:extLst>
              <a:ext uri="{FF2B5EF4-FFF2-40B4-BE49-F238E27FC236}">
                <a16:creationId xmlns:a16="http://schemas.microsoft.com/office/drawing/2014/main" id="{BC0BB265-B878-4480-B193-5AE6D297C2FB}"/>
              </a:ext>
            </a:extLst>
          </p:cNvPr>
          <p:cNvSpPr>
            <a:spLocks noGrp="1" noChangeArrowheads="1"/>
          </p:cNvSpPr>
          <p:nvPr>
            <p:ph type="dt" sz="half" idx="2"/>
          </p:nvPr>
        </p:nvSpPr>
        <p:spPr bwMode="auto">
          <a:xfrm>
            <a:off x="457200" y="6248400"/>
            <a:ext cx="2133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50185" name="Rectangle 9">
            <a:extLst>
              <a:ext uri="{FF2B5EF4-FFF2-40B4-BE49-F238E27FC236}">
                <a16:creationId xmlns:a16="http://schemas.microsoft.com/office/drawing/2014/main" id="{2B03C3D3-98FA-4B1E-A624-CC1B56A612AF}"/>
              </a:ext>
            </a:extLst>
          </p:cNvPr>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ctr" eaLnBrk="1" hangingPunct="1">
              <a:defRPr sz="1200">
                <a:latin typeface="Arial" charset="0"/>
              </a:defRPr>
            </a:lvl1pPr>
          </a:lstStyle>
          <a:p>
            <a:pPr>
              <a:defRPr/>
            </a:pPr>
            <a:endParaRPr lang="en-US"/>
          </a:p>
        </p:txBody>
      </p:sp>
      <p:sp>
        <p:nvSpPr>
          <p:cNvPr id="50186" name="Rectangle 10">
            <a:extLst>
              <a:ext uri="{FF2B5EF4-FFF2-40B4-BE49-F238E27FC236}">
                <a16:creationId xmlns:a16="http://schemas.microsoft.com/office/drawing/2014/main" id="{D6A66D70-18A5-495C-BC49-1E45D6C31653}"/>
              </a:ext>
            </a:extLst>
          </p:cNvPr>
          <p:cNvSpPr>
            <a:spLocks noGrp="1" noChangeArrowheads="1"/>
          </p:cNvSpPr>
          <p:nvPr>
            <p:ph type="sldNum" sz="quarter" idx="4"/>
          </p:nvPr>
        </p:nvSpPr>
        <p:spPr bwMode="auto">
          <a:xfrm>
            <a:off x="6553200" y="6248400"/>
            <a:ext cx="2133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a:latin typeface="Arial Black" panose="020B0A04020102020204" pitchFamily="34" charset="0"/>
              </a:defRPr>
            </a:lvl1pPr>
          </a:lstStyle>
          <a:p>
            <a:pPr>
              <a:defRPr/>
            </a:pPr>
            <a:fld id="{D74A4FAA-9FC7-4034-9A6C-D955F5FB0394}" type="slidenum">
              <a:rPr lang="en-US" altLang="en-US"/>
              <a:pPr>
                <a:defRPr/>
              </a:pPr>
              <a:t>‹#›</a:t>
            </a:fld>
            <a:endParaRPr lang="en-US" altLang="en-US"/>
          </a:p>
        </p:txBody>
      </p:sp>
    </p:spTree>
    <p:extLst>
      <p:ext uri="{BB962C8B-B14F-4D97-AF65-F5344CB8AC3E}">
        <p14:creationId xmlns:p14="http://schemas.microsoft.com/office/powerpoint/2010/main" val="910063921"/>
      </p:ext>
    </p:extLst>
  </p:cSld>
  <p:clrMap bg1="lt1" tx1="dk1" bg2="lt2" tx2="dk2" accent1="accent1" accent2="accent2" accent3="accent3" accent4="accent4" accent5="accent5" accent6="accent6" hlink="hlink" folHlink="folHlink"/>
  <p:sldLayoutIdLst>
    <p:sldLayoutId id="2147484552" r:id="rId1"/>
    <p:sldLayoutId id="2147484553" r:id="rId2"/>
    <p:sldLayoutId id="2147484554" r:id="rId3"/>
    <p:sldLayoutId id="2147484555" r:id="rId4"/>
    <p:sldLayoutId id="2147484556" r:id="rId5"/>
    <p:sldLayoutId id="2147484557" r:id="rId6"/>
    <p:sldLayoutId id="2147484558" r:id="rId7"/>
    <p:sldLayoutId id="2147484559" r:id="rId8"/>
    <p:sldLayoutId id="2147484560" r:id="rId9"/>
    <p:sldLayoutId id="2147484561" r:id="rId10"/>
    <p:sldLayoutId id="2147484562" r:id="rId11"/>
  </p:sldLayoutIdLst>
  <p:txStyles>
    <p:title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Arial" charset="0"/>
        </a:defRPr>
      </a:lvl2pPr>
      <a:lvl3pPr algn="l" rtl="0" eaLnBrk="0" fontAlgn="base" hangingPunct="0">
        <a:spcBef>
          <a:spcPct val="0"/>
        </a:spcBef>
        <a:spcAft>
          <a:spcPct val="0"/>
        </a:spcAft>
        <a:defRPr sz="4200">
          <a:solidFill>
            <a:schemeClr val="tx2"/>
          </a:solidFill>
          <a:latin typeface="Arial" charset="0"/>
        </a:defRPr>
      </a:lvl3pPr>
      <a:lvl4pPr algn="l" rtl="0" eaLnBrk="0" fontAlgn="base" hangingPunct="0">
        <a:spcBef>
          <a:spcPct val="0"/>
        </a:spcBef>
        <a:spcAft>
          <a:spcPct val="0"/>
        </a:spcAft>
        <a:defRPr sz="4200">
          <a:solidFill>
            <a:schemeClr val="tx2"/>
          </a:solidFill>
          <a:latin typeface="Arial" charset="0"/>
        </a:defRPr>
      </a:lvl4pPr>
      <a:lvl5pPr algn="l" rtl="0" eaLnBrk="0" fontAlgn="base" hangingPunct="0">
        <a:spcBef>
          <a:spcPct val="0"/>
        </a:spcBef>
        <a:spcAft>
          <a:spcPct val="0"/>
        </a:spcAft>
        <a:defRPr sz="4200">
          <a:solidFill>
            <a:schemeClr val="tx2"/>
          </a:solidFill>
          <a:latin typeface="Arial" charset="0"/>
        </a:defRPr>
      </a:lvl5pPr>
      <a:lvl6pPr marL="457200" algn="l" rtl="0" fontAlgn="base">
        <a:spcBef>
          <a:spcPct val="0"/>
        </a:spcBef>
        <a:spcAft>
          <a:spcPct val="0"/>
        </a:spcAft>
        <a:defRPr sz="4200">
          <a:solidFill>
            <a:schemeClr val="tx2"/>
          </a:solidFill>
          <a:latin typeface="Arial" charset="0"/>
        </a:defRPr>
      </a:lvl6pPr>
      <a:lvl7pPr marL="914400" algn="l" rtl="0" fontAlgn="base">
        <a:spcBef>
          <a:spcPct val="0"/>
        </a:spcBef>
        <a:spcAft>
          <a:spcPct val="0"/>
        </a:spcAft>
        <a:defRPr sz="4200">
          <a:solidFill>
            <a:schemeClr val="tx2"/>
          </a:solidFill>
          <a:latin typeface="Arial" charset="0"/>
        </a:defRPr>
      </a:lvl7pPr>
      <a:lvl8pPr marL="1371600" algn="l" rtl="0" fontAlgn="base">
        <a:spcBef>
          <a:spcPct val="0"/>
        </a:spcBef>
        <a:spcAft>
          <a:spcPct val="0"/>
        </a:spcAft>
        <a:defRPr sz="4200">
          <a:solidFill>
            <a:schemeClr val="tx2"/>
          </a:solidFill>
          <a:latin typeface="Arial" charset="0"/>
        </a:defRPr>
      </a:lvl8pPr>
      <a:lvl9pPr marL="1828800" algn="l" rtl="0" fontAlgn="base">
        <a:spcBef>
          <a:spcPct val="0"/>
        </a:spcBef>
        <a:spcAft>
          <a:spcPct val="0"/>
        </a:spcAft>
        <a:defRPr sz="4200">
          <a:solidFill>
            <a:schemeClr val="tx2"/>
          </a:solidFill>
          <a:latin typeface="Arial" charset="0"/>
        </a:defRPr>
      </a:lvl9pPr>
    </p:titleStyle>
    <p:bodyStyle>
      <a:lvl1pPr marL="342900" indent="-342900" algn="l" rtl="0" eaLnBrk="0" fontAlgn="base" hangingPunct="0">
        <a:spcBef>
          <a:spcPct val="20000"/>
        </a:spcBef>
        <a:spcAft>
          <a:spcPct val="0"/>
        </a:spcAft>
        <a:buClr>
          <a:schemeClr val="hlink"/>
        </a:buClr>
        <a:buSzPct val="80000"/>
        <a:buFont typeface="Wingdings" panose="05000000000000000000"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70000"/>
        <a:buFont typeface="Wingdings" panose="05000000000000000000" pitchFamily="2" charset="2"/>
        <a:buChar char="l"/>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l"/>
        <a:defRPr sz="2400">
          <a:solidFill>
            <a:schemeClr val="tx1"/>
          </a:solidFill>
          <a:latin typeface="+mn-lt"/>
        </a:defRPr>
      </a:lvl3pPr>
      <a:lvl4pPr marL="1600200" indent="-228600" algn="l" rtl="0" eaLnBrk="0" fontAlgn="base" hangingPunct="0">
        <a:spcBef>
          <a:spcPct val="20000"/>
        </a:spcBef>
        <a:spcAft>
          <a:spcPct val="0"/>
        </a:spcAft>
        <a:buClr>
          <a:schemeClr val="hlink"/>
        </a:buClr>
        <a:buSzPct val="60000"/>
        <a:buFont typeface="Wingdings" panose="05000000000000000000" pitchFamily="2" charset="2"/>
        <a:buChar char="l"/>
        <a:defRPr sz="2000">
          <a:solidFill>
            <a:schemeClr val="tx1"/>
          </a:solidFill>
          <a:latin typeface="+mn-lt"/>
        </a:defRPr>
      </a:lvl4pPr>
      <a:lvl5pPr marL="2057400" indent="-228600" algn="l" rtl="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mn-lt"/>
        </a:defRPr>
      </a:lvl5pPr>
      <a:lvl6pPr marL="25146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6pPr>
      <a:lvl7pPr marL="29718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7pPr>
      <a:lvl8pPr marL="34290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8pPr>
      <a:lvl9pPr marL="38862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9.xml"/><Relationship Id="rId5" Type="http://schemas.openxmlformats.org/officeDocument/2006/relationships/image" Target="../media/image11.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hyperlink" Target="mailto:office@stjohnvianneynewcastle.org" TargetMode="External"/><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hyperlink" Target="https://www.nspcc.org.uk/keeping-children-safe/online-safety/"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tmp"/></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8.tmp"/><Relationship Id="rId5" Type="http://schemas.openxmlformats.org/officeDocument/2006/relationships/image" Target="../media/image7.tmp"/><Relationship Id="rId4" Type="http://schemas.openxmlformats.org/officeDocument/2006/relationships/image" Target="../media/image6.tmp"/></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AutoShape 2">
            <a:extLst>
              <a:ext uri="{FF2B5EF4-FFF2-40B4-BE49-F238E27FC236}">
                <a16:creationId xmlns:a16="http://schemas.microsoft.com/office/drawing/2014/main" id="{7B763F2E-6CA1-4148-94E4-638D67EE5C12}"/>
              </a:ext>
            </a:extLst>
          </p:cNvPr>
          <p:cNvSpPr>
            <a:spLocks noChangeArrowheads="1"/>
          </p:cNvSpPr>
          <p:nvPr/>
        </p:nvSpPr>
        <p:spPr bwMode="auto">
          <a:xfrm>
            <a:off x="611188" y="1458913"/>
            <a:ext cx="7848600" cy="4608512"/>
          </a:xfrm>
          <a:prstGeom prst="roundRect">
            <a:avLst>
              <a:gd name="adj" fmla="val 16667"/>
            </a:avLst>
          </a:prstGeom>
          <a:solidFill>
            <a:schemeClr val="folHlink"/>
          </a:solidFill>
          <a:ln w="9525">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endParaRPr lang="en-GB" altLang="en-US" sz="1600">
              <a:latin typeface="HfW precursive" panose="00000500000000000000" pitchFamily="2" charset="0"/>
            </a:endParaRPr>
          </a:p>
        </p:txBody>
      </p:sp>
      <p:sp>
        <p:nvSpPr>
          <p:cNvPr id="17413" name="WordArt 5">
            <a:extLst>
              <a:ext uri="{FF2B5EF4-FFF2-40B4-BE49-F238E27FC236}">
                <a16:creationId xmlns:a16="http://schemas.microsoft.com/office/drawing/2014/main" id="{394768FE-D0FC-4D70-AEC7-BB70C4B1B3F6}"/>
              </a:ext>
            </a:extLst>
          </p:cNvPr>
          <p:cNvSpPr>
            <a:spLocks noChangeArrowheads="1" noChangeShapeType="1" noTextEdit="1"/>
          </p:cNvSpPr>
          <p:nvPr/>
        </p:nvSpPr>
        <p:spPr bwMode="auto">
          <a:xfrm>
            <a:off x="4686300" y="533400"/>
            <a:ext cx="3649663" cy="557213"/>
          </a:xfrm>
          <a:prstGeom prst="rect">
            <a:avLst/>
          </a:prstGeom>
        </p:spPr>
        <p:txBody>
          <a:bodyPr wrap="none" fromWordArt="1">
            <a:prstTxWarp prst="textPlain">
              <a:avLst>
                <a:gd name="adj" fmla="val 50000"/>
              </a:avLst>
            </a:prstTxWarp>
          </a:bodyPr>
          <a:lstStyle/>
          <a:p>
            <a:pPr algn="ctr">
              <a:defRPr/>
            </a:pPr>
            <a:r>
              <a:rPr lang="en-US" sz="3600" b="1" kern="10" dirty="0">
                <a:solidFill>
                  <a:srgbClr val="FFFFFF"/>
                </a:solidFill>
                <a:latin typeface="Tahoma" panose="020B0604030504040204" pitchFamily="34" charset="0"/>
                <a:ea typeface="Tahoma" panose="020B0604030504040204" pitchFamily="34" charset="0"/>
                <a:cs typeface="Tahoma" panose="020B0604030504040204" pitchFamily="34" charset="0"/>
              </a:rPr>
              <a:t>            </a:t>
            </a:r>
            <a:r>
              <a:rPr lang="en-US" sz="3600" b="1" kern="10" dirty="0">
                <a:solidFill>
                  <a:srgbClr val="FFFFFF"/>
                </a:solidFill>
                <a:latin typeface="Calibri Light" panose="020F0302020204030204" pitchFamily="34" charset="0"/>
                <a:ea typeface="Tahoma" panose="020B0604030504040204" pitchFamily="34" charset="0"/>
                <a:cs typeface="Calibri Light" panose="020F0302020204030204" pitchFamily="34" charset="0"/>
              </a:rPr>
              <a:t>St. John </a:t>
            </a:r>
            <a:r>
              <a:rPr lang="en-US" sz="3600" b="1" kern="10" dirty="0" err="1">
                <a:solidFill>
                  <a:srgbClr val="FFFFFF"/>
                </a:solidFill>
                <a:latin typeface="Calibri Light" panose="020F0302020204030204" pitchFamily="34" charset="0"/>
                <a:ea typeface="Tahoma" panose="020B0604030504040204" pitchFamily="34" charset="0"/>
                <a:cs typeface="Calibri Light" panose="020F0302020204030204" pitchFamily="34" charset="0"/>
              </a:rPr>
              <a:t>Vianney</a:t>
            </a:r>
            <a:endParaRPr lang="en-US" sz="3600" b="1" kern="10" dirty="0">
              <a:solidFill>
                <a:srgbClr val="FFFFFF"/>
              </a:solidFill>
              <a:latin typeface="Calibri Light" panose="020F0302020204030204" pitchFamily="34" charset="0"/>
              <a:ea typeface="Tahoma" panose="020B0604030504040204" pitchFamily="34" charset="0"/>
              <a:cs typeface="Calibri Light" panose="020F0302020204030204" pitchFamily="34" charset="0"/>
            </a:endParaRPr>
          </a:p>
          <a:p>
            <a:pPr algn="ctr">
              <a:defRPr/>
            </a:pPr>
            <a:r>
              <a:rPr lang="en-US" sz="3600" b="1" kern="10" dirty="0">
                <a:solidFill>
                  <a:srgbClr val="FFFFFF"/>
                </a:solidFill>
                <a:latin typeface="Calibri Light" panose="020F0302020204030204" pitchFamily="34" charset="0"/>
                <a:ea typeface="Tahoma" panose="020B0604030504040204" pitchFamily="34" charset="0"/>
                <a:cs typeface="Calibri Light" panose="020F0302020204030204" pitchFamily="34" charset="0"/>
              </a:rPr>
              <a:t>Catholic Primary School</a:t>
            </a:r>
            <a:endParaRPr lang="en-GB" sz="3600" b="1" kern="10" dirty="0">
              <a:solidFill>
                <a:srgbClr val="FFFFFF"/>
              </a:solidFill>
              <a:latin typeface="Calibri Light" panose="020F0302020204030204" pitchFamily="34" charset="0"/>
              <a:ea typeface="Tahoma" panose="020B0604030504040204" pitchFamily="34" charset="0"/>
              <a:cs typeface="Calibri Light" panose="020F0302020204030204" pitchFamily="34" charset="0"/>
            </a:endParaRPr>
          </a:p>
        </p:txBody>
      </p:sp>
      <p:sp>
        <p:nvSpPr>
          <p:cNvPr id="17414" name="Rectangle 6">
            <a:extLst>
              <a:ext uri="{FF2B5EF4-FFF2-40B4-BE49-F238E27FC236}">
                <a16:creationId xmlns:a16="http://schemas.microsoft.com/office/drawing/2014/main" id="{F9307C23-1784-4AEE-BDE3-3A96348062C1}"/>
              </a:ext>
            </a:extLst>
          </p:cNvPr>
          <p:cNvSpPr>
            <a:spLocks noChangeArrowheads="1"/>
          </p:cNvSpPr>
          <p:nvPr/>
        </p:nvSpPr>
        <p:spPr bwMode="auto">
          <a:xfrm>
            <a:off x="862012" y="1852276"/>
            <a:ext cx="7346950"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lgn="ctr">
              <a:spcBef>
                <a:spcPct val="0"/>
              </a:spcBef>
              <a:buClrTx/>
              <a:buSzTx/>
              <a:buFontTx/>
              <a:buNone/>
            </a:pPr>
            <a:r>
              <a:rPr lang="en-GB" altLang="en-US" sz="2400" b="1" u="sng" dirty="0">
                <a:solidFill>
                  <a:schemeClr val="tx2"/>
                </a:solidFill>
                <a:latin typeface="HfW precursive" panose="00000500000000000000" pitchFamily="2" charset="0"/>
                <a:cs typeface="Calibri Light" panose="020F0302020204030204" pitchFamily="34" charset="0"/>
              </a:rPr>
              <a:t>Curriculum PowerPoint 2024 </a:t>
            </a:r>
          </a:p>
          <a:p>
            <a:pPr algn="ctr">
              <a:spcBef>
                <a:spcPct val="0"/>
              </a:spcBef>
              <a:buClrTx/>
              <a:buSzTx/>
              <a:buFontTx/>
              <a:buNone/>
            </a:pPr>
            <a:endParaRPr lang="en-GB" altLang="en-US" sz="2400" b="1" u="sng" dirty="0">
              <a:solidFill>
                <a:schemeClr val="tx2"/>
              </a:solidFill>
              <a:latin typeface="HfW precursive" panose="00000500000000000000" pitchFamily="2" charset="0"/>
              <a:cs typeface="Calibri Light" panose="020F0302020204030204" pitchFamily="34" charset="0"/>
            </a:endParaRPr>
          </a:p>
          <a:p>
            <a:pPr algn="ctr">
              <a:spcBef>
                <a:spcPct val="0"/>
              </a:spcBef>
              <a:buClrTx/>
              <a:buSzTx/>
              <a:buFontTx/>
              <a:buNone/>
            </a:pPr>
            <a:r>
              <a:rPr lang="en-GB" altLang="en-US" sz="2400" b="1" u="sng" dirty="0">
                <a:solidFill>
                  <a:schemeClr val="tx2"/>
                </a:solidFill>
                <a:latin typeface="HfW precursive" panose="00000500000000000000" pitchFamily="2" charset="0"/>
                <a:cs typeface="Calibri Light" panose="020F0302020204030204" pitchFamily="34" charset="0"/>
              </a:rPr>
              <a:t>Mission Statement</a:t>
            </a:r>
          </a:p>
          <a:p>
            <a:pPr algn="ctr">
              <a:spcBef>
                <a:spcPct val="0"/>
              </a:spcBef>
              <a:buClrTx/>
              <a:buSzTx/>
              <a:buFontTx/>
              <a:buNone/>
            </a:pPr>
            <a:r>
              <a:rPr lang="en-GB" altLang="en-US" sz="2400" b="1" i="1" dirty="0">
                <a:solidFill>
                  <a:schemeClr val="tx2"/>
                </a:solidFill>
                <a:latin typeface="HfW precursive" panose="00000500000000000000" pitchFamily="2" charset="0"/>
                <a:cs typeface="Calibri Light" panose="020F0302020204030204" pitchFamily="34" charset="0"/>
              </a:rPr>
              <a:t>Through following Jesus, </a:t>
            </a:r>
          </a:p>
          <a:p>
            <a:pPr algn="ctr">
              <a:spcBef>
                <a:spcPct val="0"/>
              </a:spcBef>
              <a:buClrTx/>
              <a:buSzTx/>
              <a:buFontTx/>
              <a:buNone/>
            </a:pPr>
            <a:r>
              <a:rPr lang="en-GB" altLang="en-US" sz="2400" b="1" i="1" dirty="0">
                <a:solidFill>
                  <a:schemeClr val="tx2"/>
                </a:solidFill>
                <a:latin typeface="HfW precursive" panose="00000500000000000000" pitchFamily="2" charset="0"/>
                <a:cs typeface="Calibri Light" panose="020F0302020204030204" pitchFamily="34" charset="0"/>
              </a:rPr>
              <a:t>we aim to be a caring, happy school, </a:t>
            </a:r>
          </a:p>
          <a:p>
            <a:pPr algn="ctr">
              <a:spcBef>
                <a:spcPct val="0"/>
              </a:spcBef>
              <a:buClrTx/>
              <a:buSzTx/>
              <a:buFontTx/>
              <a:buNone/>
            </a:pPr>
            <a:r>
              <a:rPr lang="en-GB" altLang="en-US" sz="2400" b="1" i="1" dirty="0">
                <a:solidFill>
                  <a:schemeClr val="tx2"/>
                </a:solidFill>
                <a:latin typeface="HfW precursive" panose="00000500000000000000" pitchFamily="2" charset="0"/>
                <a:cs typeface="Calibri Light" panose="020F0302020204030204" pitchFamily="34" charset="0"/>
              </a:rPr>
              <a:t>where everyone is valued and appreciated </a:t>
            </a:r>
          </a:p>
          <a:p>
            <a:pPr algn="ctr">
              <a:spcBef>
                <a:spcPct val="0"/>
              </a:spcBef>
              <a:buClrTx/>
              <a:buSzTx/>
              <a:buFontTx/>
              <a:buNone/>
            </a:pPr>
            <a:r>
              <a:rPr lang="en-GB" altLang="en-US" sz="2400" b="1" i="1" dirty="0">
                <a:solidFill>
                  <a:schemeClr val="tx2"/>
                </a:solidFill>
                <a:latin typeface="HfW precursive" panose="00000500000000000000" pitchFamily="2" charset="0"/>
                <a:cs typeface="Calibri Light" panose="020F0302020204030204" pitchFamily="34" charset="0"/>
              </a:rPr>
              <a:t>and can reach their true potential.</a:t>
            </a:r>
          </a:p>
          <a:p>
            <a:pPr algn="ctr">
              <a:spcBef>
                <a:spcPct val="0"/>
              </a:spcBef>
              <a:buClrTx/>
              <a:buSzTx/>
              <a:buFontTx/>
              <a:buNone/>
            </a:pPr>
            <a:r>
              <a:rPr lang="en-GB" altLang="en-US" sz="2400" b="1" i="1" dirty="0">
                <a:solidFill>
                  <a:schemeClr val="tx2"/>
                </a:solidFill>
                <a:latin typeface="HfW precursive" panose="00000500000000000000" pitchFamily="2" charset="0"/>
                <a:cs typeface="Calibri Light" panose="020F0302020204030204" pitchFamily="34" charset="0"/>
              </a:rPr>
              <a:t>We hope to: act justly, love tenderly and walk humbly with our God.</a:t>
            </a:r>
          </a:p>
          <a:p>
            <a:pPr algn="ctr">
              <a:spcBef>
                <a:spcPct val="0"/>
              </a:spcBef>
              <a:buClrTx/>
              <a:buSzTx/>
              <a:buFontTx/>
              <a:buNone/>
            </a:pPr>
            <a:endParaRPr lang="en-US" altLang="en-US" sz="2400" dirty="0">
              <a:solidFill>
                <a:schemeClr val="tx2"/>
              </a:solidFill>
              <a:latin typeface="HfW precursive" panose="00000500000000000000" pitchFamily="2" charset="0"/>
              <a:cs typeface="Calibri Light" panose="020F0302020204030204" pitchFamily="34" charset="0"/>
            </a:endParaRPr>
          </a:p>
        </p:txBody>
      </p:sp>
      <p:sp>
        <p:nvSpPr>
          <p:cNvPr id="17415" name="Text Box 7">
            <a:extLst>
              <a:ext uri="{FF2B5EF4-FFF2-40B4-BE49-F238E27FC236}">
                <a16:creationId xmlns:a16="http://schemas.microsoft.com/office/drawing/2014/main" id="{F8F065FD-1548-492C-9608-0CAE81ACABF2}"/>
              </a:ext>
            </a:extLst>
          </p:cNvPr>
          <p:cNvSpPr txBox="1">
            <a:spLocks noChangeArrowheads="1"/>
          </p:cNvSpPr>
          <p:nvPr/>
        </p:nvSpPr>
        <p:spPr bwMode="auto">
          <a:xfrm>
            <a:off x="754063" y="4318000"/>
            <a:ext cx="2471737"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50000"/>
              </a:spcBef>
              <a:buClrTx/>
              <a:buSzTx/>
              <a:buFontTx/>
              <a:buNone/>
            </a:pPr>
            <a:endParaRPr lang="en-GB" altLang="en-US" sz="1600">
              <a:latin typeface="HfW precursive" panose="00000500000000000000" pitchFamily="2" charset="0"/>
            </a:endParaRPr>
          </a:p>
        </p:txBody>
      </p:sp>
      <p:sp>
        <p:nvSpPr>
          <p:cNvPr id="17417" name="Rectangle 12">
            <a:extLst>
              <a:ext uri="{FF2B5EF4-FFF2-40B4-BE49-F238E27FC236}">
                <a16:creationId xmlns:a16="http://schemas.microsoft.com/office/drawing/2014/main" id="{595563CA-82D9-4BA2-8421-9DDD4049C983}"/>
              </a:ext>
            </a:extLst>
          </p:cNvPr>
          <p:cNvSpPr>
            <a:spLocks noChangeArrowheads="1"/>
          </p:cNvSpPr>
          <p:nvPr/>
        </p:nvSpPr>
        <p:spPr bwMode="auto">
          <a:xfrm>
            <a:off x="2127195" y="266363"/>
            <a:ext cx="4010137"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lgn="ctr">
              <a:spcBef>
                <a:spcPct val="0"/>
              </a:spcBef>
              <a:buClrTx/>
              <a:buSzTx/>
              <a:buFontTx/>
              <a:buNone/>
            </a:pPr>
            <a:r>
              <a:rPr lang="en-GB" altLang="en-US" sz="1200">
                <a:solidFill>
                  <a:schemeClr val="tx2"/>
                </a:solidFill>
                <a:latin typeface="HfW precursive" panose="00000500000000000000" pitchFamily="2" charset="0"/>
                <a:cs typeface="Calibri Light" panose="020F0302020204030204" pitchFamily="34" charset="0"/>
              </a:rPr>
              <a:t>Roman Catholic Diocese of Hexham and Newcastle</a:t>
            </a:r>
            <a:endParaRPr lang="en-US" altLang="en-US" sz="1200">
              <a:solidFill>
                <a:schemeClr val="tx2"/>
              </a:solidFill>
              <a:latin typeface="HfW precursive" panose="00000500000000000000" pitchFamily="2" charset="0"/>
              <a:cs typeface="Calibri Light" panose="020F0302020204030204" pitchFamily="34" charset="0"/>
            </a:endParaRPr>
          </a:p>
          <a:p>
            <a:pPr algn="ctr">
              <a:spcBef>
                <a:spcPct val="0"/>
              </a:spcBef>
              <a:buClrTx/>
              <a:buSzTx/>
              <a:buFontTx/>
              <a:buNone/>
            </a:pPr>
            <a:r>
              <a:rPr lang="en-GB" altLang="en-US" sz="1600">
                <a:latin typeface="HfW precursive" panose="00000500000000000000" pitchFamily="2" charset="0"/>
                <a:cs typeface="Calibri Light" panose="020F0302020204030204" pitchFamily="34" charset="0"/>
              </a:rPr>
              <a:t> </a:t>
            </a:r>
          </a:p>
        </p:txBody>
      </p:sp>
      <p:sp>
        <p:nvSpPr>
          <p:cNvPr id="90127" name="Rectangle 15">
            <a:extLst>
              <a:ext uri="{FF2B5EF4-FFF2-40B4-BE49-F238E27FC236}">
                <a16:creationId xmlns:a16="http://schemas.microsoft.com/office/drawing/2014/main" id="{D9D5116B-E15C-4CE1-B8F5-44FE96C56B1F}"/>
              </a:ext>
            </a:extLst>
          </p:cNvPr>
          <p:cNvSpPr>
            <a:spLocks noChangeArrowheads="1"/>
          </p:cNvSpPr>
          <p:nvPr/>
        </p:nvSpPr>
        <p:spPr bwMode="auto">
          <a:xfrm>
            <a:off x="1525588" y="3990975"/>
            <a:ext cx="5541962"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endParaRPr lang="en-GB" altLang="en-US" sz="1100">
              <a:solidFill>
                <a:schemeClr val="bg1"/>
              </a:solidFill>
              <a:latin typeface="HfW precursive" panose="00000500000000000000" pitchFamily="2" charset="0"/>
            </a:endParaRPr>
          </a:p>
        </p:txBody>
      </p:sp>
      <p:graphicFrame>
        <p:nvGraphicFramePr>
          <p:cNvPr id="17419" name="Object 3">
            <a:extLst>
              <a:ext uri="{FF2B5EF4-FFF2-40B4-BE49-F238E27FC236}">
                <a16:creationId xmlns:a16="http://schemas.microsoft.com/office/drawing/2014/main" id="{2448E5A4-2A8C-4D32-AAD3-46A1CC29167D}"/>
              </a:ext>
            </a:extLst>
          </p:cNvPr>
          <p:cNvGraphicFramePr>
            <a:graphicFrameLocks noChangeAspect="1"/>
          </p:cNvGraphicFramePr>
          <p:nvPr>
            <p:extLst>
              <p:ext uri="{D42A27DB-BD31-4B8C-83A1-F6EECF244321}">
                <p14:modId xmlns:p14="http://schemas.microsoft.com/office/powerpoint/2010/main" val="3044004531"/>
              </p:ext>
            </p:extLst>
          </p:nvPr>
        </p:nvGraphicFramePr>
        <p:xfrm>
          <a:off x="4238625" y="5487988"/>
          <a:ext cx="593725" cy="554037"/>
        </p:xfrm>
        <a:graphic>
          <a:graphicData uri="http://schemas.openxmlformats.org/presentationml/2006/ole">
            <mc:AlternateContent xmlns:mc="http://schemas.openxmlformats.org/markup-compatibility/2006">
              <mc:Choice xmlns:v="urn:schemas-microsoft-com:vml" Requires="v">
                <p:oleObj spid="_x0000_s1026" name="Bitmap Image" r:id="rId4" imgW="3971429" imgH="3666667" progId="Paint.Picture">
                  <p:embed/>
                </p:oleObj>
              </mc:Choice>
              <mc:Fallback>
                <p:oleObj name="Bitmap Image" r:id="rId4" imgW="3971429" imgH="3666667" progId="Paint.Picture">
                  <p:embed/>
                  <p:pic>
                    <p:nvPicPr>
                      <p:cNvPr id="17419" name="Object 3">
                        <a:extLst>
                          <a:ext uri="{FF2B5EF4-FFF2-40B4-BE49-F238E27FC236}">
                            <a16:creationId xmlns:a16="http://schemas.microsoft.com/office/drawing/2014/main" id="{2448E5A4-2A8C-4D32-AAD3-46A1CC29167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38625" y="5487988"/>
                        <a:ext cx="593725"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3" name="Picture 4">
            <a:extLst>
              <a:ext uri="{FF2B5EF4-FFF2-40B4-BE49-F238E27FC236}">
                <a16:creationId xmlns:a16="http://schemas.microsoft.com/office/drawing/2014/main" id="{F9FDD951-93F0-45DC-9643-4DEB1114947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1149" y="288499"/>
            <a:ext cx="811213" cy="793750"/>
          </a:xfrm>
          <a:prstGeom prst="rect">
            <a:avLst/>
          </a:prstGeom>
          <a:noFill/>
          <a:ln w="57150">
            <a:solidFill>
              <a:srgbClr val="FFFF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nodePh="1">
                                  <p:stCondLst>
                                    <p:cond delay="0"/>
                                  </p:stCondLst>
                                  <p:endCondLst>
                                    <p:cond evt="begin" delay="0">
                                      <p:tn val="5"/>
                                    </p:cond>
                                  </p:endCondLst>
                                  <p:childTnLst>
                                    <p:set>
                                      <p:cBhvr>
                                        <p:cTn id="6" dur="1" fill="hold">
                                          <p:stCondLst>
                                            <p:cond delay="0"/>
                                          </p:stCondLst>
                                        </p:cTn>
                                        <p:tgtEl>
                                          <p:spTgt spid="90127"/>
                                        </p:tgtEl>
                                        <p:attrNameLst>
                                          <p:attrName>style.visibility</p:attrName>
                                        </p:attrNameLst>
                                      </p:cBhvr>
                                      <p:to>
                                        <p:strVal val="visible"/>
                                      </p:to>
                                    </p:set>
                                    <p:animEffect transition="in" filter="dissolve">
                                      <p:cBhvr>
                                        <p:cTn id="7" dur="500"/>
                                        <p:tgtEl>
                                          <p:spTgt spid="90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27" grpId="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AutoShape 2">
            <a:extLst>
              <a:ext uri="{FF2B5EF4-FFF2-40B4-BE49-F238E27FC236}">
                <a16:creationId xmlns:a16="http://schemas.microsoft.com/office/drawing/2014/main" id="{53E88182-3BDB-4DBD-AFA9-1A32F444A709}"/>
              </a:ext>
            </a:extLst>
          </p:cNvPr>
          <p:cNvSpPr>
            <a:spLocks noChangeArrowheads="1"/>
          </p:cNvSpPr>
          <p:nvPr/>
        </p:nvSpPr>
        <p:spPr bwMode="auto">
          <a:xfrm>
            <a:off x="563563" y="1458913"/>
            <a:ext cx="7848600" cy="4608512"/>
          </a:xfrm>
          <a:prstGeom prst="roundRect">
            <a:avLst>
              <a:gd name="adj" fmla="val 16667"/>
            </a:avLst>
          </a:prstGeom>
          <a:solidFill>
            <a:schemeClr val="folHlink"/>
          </a:solidFill>
          <a:ln w="9525">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endParaRPr lang="en-GB" altLang="en-US" sz="1800"/>
          </a:p>
        </p:txBody>
      </p:sp>
      <p:sp>
        <p:nvSpPr>
          <p:cNvPr id="31749" name="WordArt 5">
            <a:extLst>
              <a:ext uri="{FF2B5EF4-FFF2-40B4-BE49-F238E27FC236}">
                <a16:creationId xmlns:a16="http://schemas.microsoft.com/office/drawing/2014/main" id="{AB90FDBC-F979-4F58-8882-5DE2256A215A}"/>
              </a:ext>
            </a:extLst>
          </p:cNvPr>
          <p:cNvSpPr>
            <a:spLocks noChangeArrowheads="1" noChangeShapeType="1" noTextEdit="1"/>
          </p:cNvSpPr>
          <p:nvPr/>
        </p:nvSpPr>
        <p:spPr bwMode="auto">
          <a:xfrm>
            <a:off x="4686300" y="533400"/>
            <a:ext cx="3649663" cy="55721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GB" sz="3600" b="1" kern="10">
                <a:solidFill>
                  <a:srgbClr val="FFFFFF"/>
                </a:solidFill>
                <a:latin typeface="Tahoma" panose="020B0604030504040204" pitchFamily="34" charset="0"/>
                <a:ea typeface="Tahoma" panose="020B0604030504040204" pitchFamily="34" charset="0"/>
                <a:cs typeface="Tahoma" panose="020B0604030504040204" pitchFamily="34" charset="0"/>
              </a:rPr>
              <a:t>            St. John Vianney</a:t>
            </a:r>
          </a:p>
          <a:p>
            <a:pPr algn="ctr"/>
            <a:r>
              <a:rPr lang="en-GB" sz="3600" b="1" kern="10">
                <a:solidFill>
                  <a:srgbClr val="FFFFFF"/>
                </a:solidFill>
                <a:latin typeface="Tahoma" panose="020B0604030504040204" pitchFamily="34" charset="0"/>
                <a:ea typeface="Tahoma" panose="020B0604030504040204" pitchFamily="34" charset="0"/>
                <a:cs typeface="Tahoma" panose="020B0604030504040204" pitchFamily="34" charset="0"/>
              </a:rPr>
              <a:t>Catholic Primary School</a:t>
            </a:r>
          </a:p>
        </p:txBody>
      </p:sp>
      <p:sp>
        <p:nvSpPr>
          <p:cNvPr id="6150" name="Rectangle 6">
            <a:extLst>
              <a:ext uri="{FF2B5EF4-FFF2-40B4-BE49-F238E27FC236}">
                <a16:creationId xmlns:a16="http://schemas.microsoft.com/office/drawing/2014/main" id="{BC5160B9-BDAE-471B-9811-BF6CE28CC092}"/>
              </a:ext>
            </a:extLst>
          </p:cNvPr>
          <p:cNvSpPr>
            <a:spLocks noChangeArrowheads="1"/>
          </p:cNvSpPr>
          <p:nvPr/>
        </p:nvSpPr>
        <p:spPr bwMode="auto">
          <a:xfrm>
            <a:off x="563563" y="1458913"/>
            <a:ext cx="7848600" cy="4154984"/>
          </a:xfrm>
          <a:prstGeom prst="rect">
            <a:avLst/>
          </a:prstGeom>
          <a:noFill/>
          <a:ln>
            <a:noFill/>
          </a:ln>
          <a:effectLst/>
        </p:spPr>
        <p:txBody>
          <a:bodyPr wrap="square">
            <a:spAutoFit/>
          </a:bodyPr>
          <a:lstStyle/>
          <a:p>
            <a:pPr algn="ctr">
              <a:defRPr/>
            </a:pPr>
            <a:r>
              <a:rPr lang="en-GB" sz="2400" b="1" u="sng" dirty="0">
                <a:solidFill>
                  <a:schemeClr val="bg1"/>
                </a:solidFill>
                <a:latin typeface="HfW precursive" panose="00000500000000000000" pitchFamily="2" charset="0"/>
                <a:cs typeface="Calibri Light" panose="020F0302020204030204" pitchFamily="34" charset="0"/>
              </a:rPr>
              <a:t>Home Reading</a:t>
            </a:r>
          </a:p>
          <a:p>
            <a:pPr algn="ctr">
              <a:defRPr/>
            </a:pPr>
            <a:endParaRPr lang="en-GB" sz="2400" b="1" u="sng" dirty="0">
              <a:solidFill>
                <a:schemeClr val="bg1"/>
              </a:solidFill>
              <a:latin typeface="HfW precursive" panose="00000500000000000000" pitchFamily="2" charset="0"/>
              <a:cs typeface="Calibri Light" panose="020F0302020204030204" pitchFamily="34" charset="0"/>
            </a:endParaRPr>
          </a:p>
          <a:p>
            <a:pPr marL="285750" indent="-285750" algn="just">
              <a:buFont typeface="Arial" panose="020B0604020202020204" pitchFamily="34" charset="0"/>
              <a:buChar char="•"/>
              <a:defRPr/>
            </a:pPr>
            <a:r>
              <a:rPr lang="en-GB" dirty="0">
                <a:solidFill>
                  <a:schemeClr val="bg1"/>
                </a:solidFill>
                <a:latin typeface="HfW precursive" panose="00000500000000000000" pitchFamily="2" charset="0"/>
                <a:cs typeface="Calibri Light" panose="020F0302020204030204" pitchFamily="34" charset="0"/>
              </a:rPr>
              <a:t>Your child will be given a reading book to take home every Monday.</a:t>
            </a:r>
          </a:p>
          <a:p>
            <a:pPr marL="285750" indent="-285750" algn="just">
              <a:buFont typeface="Arial" panose="020B0604020202020204" pitchFamily="34" charset="0"/>
              <a:buChar char="•"/>
              <a:defRPr/>
            </a:pPr>
            <a:r>
              <a:rPr lang="en-GB" dirty="0">
                <a:solidFill>
                  <a:schemeClr val="bg1"/>
                </a:solidFill>
                <a:latin typeface="HfW precursive" panose="00000500000000000000" pitchFamily="2" charset="0"/>
                <a:cs typeface="Calibri Light" panose="020F0302020204030204" pitchFamily="34" charset="0"/>
              </a:rPr>
              <a:t>Please aim to read with your child at least 4 times per week. This could be as little as half a book per night. </a:t>
            </a:r>
          </a:p>
          <a:p>
            <a:pPr marL="285750" indent="-285750" algn="just">
              <a:buFont typeface="Arial" panose="020B0604020202020204" pitchFamily="34" charset="0"/>
              <a:buChar char="•"/>
              <a:defRPr/>
            </a:pPr>
            <a:r>
              <a:rPr lang="en-GB" dirty="0">
                <a:solidFill>
                  <a:schemeClr val="bg1"/>
                </a:solidFill>
                <a:latin typeface="HfW precursive" panose="00000500000000000000" pitchFamily="2" charset="0"/>
                <a:cs typeface="Calibri Light" panose="020F0302020204030204" pitchFamily="34" charset="0"/>
              </a:rPr>
              <a:t>We encourage your children to re-read their book once they have finished it. This develops reading fluency and confidence in tackling new words and phonic sounds. </a:t>
            </a:r>
          </a:p>
          <a:p>
            <a:pPr marL="285750" indent="-285750" algn="just">
              <a:buFont typeface="Arial" panose="020B0604020202020204" pitchFamily="34" charset="0"/>
              <a:buChar char="•"/>
              <a:defRPr/>
            </a:pPr>
            <a:r>
              <a:rPr lang="en-GB" dirty="0">
                <a:solidFill>
                  <a:schemeClr val="bg1"/>
                </a:solidFill>
                <a:latin typeface="HfW precursive" panose="00000500000000000000" pitchFamily="2" charset="0"/>
                <a:cs typeface="Calibri Light" panose="020F0302020204030204" pitchFamily="34" charset="0"/>
              </a:rPr>
              <a:t>Please </a:t>
            </a:r>
            <a:r>
              <a:rPr lang="en-GB" b="1" u="sng" dirty="0">
                <a:solidFill>
                  <a:schemeClr val="bg1"/>
                </a:solidFill>
                <a:latin typeface="HfW precursive" panose="00000500000000000000" pitchFamily="2" charset="0"/>
                <a:cs typeface="Calibri Light" panose="020F0302020204030204" pitchFamily="34" charset="0"/>
              </a:rPr>
              <a:t>leave a comment</a:t>
            </a:r>
            <a:r>
              <a:rPr lang="en-GB" b="1" dirty="0">
                <a:solidFill>
                  <a:schemeClr val="bg1"/>
                </a:solidFill>
                <a:latin typeface="HfW precursive" panose="00000500000000000000" pitchFamily="2" charset="0"/>
                <a:cs typeface="Calibri Light" panose="020F0302020204030204" pitchFamily="34" charset="0"/>
              </a:rPr>
              <a:t> </a:t>
            </a:r>
            <a:r>
              <a:rPr lang="en-GB" dirty="0">
                <a:solidFill>
                  <a:schemeClr val="bg1"/>
                </a:solidFill>
                <a:latin typeface="HfW precursive" panose="00000500000000000000" pitchFamily="2" charset="0"/>
                <a:cs typeface="Calibri Light" panose="020F0302020204030204" pitchFamily="34" charset="0"/>
              </a:rPr>
              <a:t>in your child’s reading record, as this allows us to tailor reading experiences for all children. </a:t>
            </a:r>
          </a:p>
          <a:p>
            <a:pPr marL="285750" indent="-285750" algn="just">
              <a:buFont typeface="Arial" panose="020B0604020202020204" pitchFamily="34" charset="0"/>
              <a:buChar char="•"/>
              <a:defRPr/>
            </a:pPr>
            <a:r>
              <a:rPr lang="en-GB" dirty="0">
                <a:solidFill>
                  <a:schemeClr val="bg1"/>
                </a:solidFill>
                <a:latin typeface="HfW precursive" panose="00000500000000000000" pitchFamily="2" charset="0"/>
                <a:cs typeface="Calibri Light" panose="020F0302020204030204" pitchFamily="34" charset="0"/>
              </a:rPr>
              <a:t>As per our reading policy, we will only change your child’s book when it has been read in full and their reading record has been signed by an adult at home. </a:t>
            </a:r>
            <a:endParaRPr lang="en-GB" dirty="0">
              <a:solidFill>
                <a:schemeClr val="bg1"/>
              </a:solidFill>
              <a:latin typeface="HfW precursive" panose="00000500000000000000" pitchFamily="2" charset="0"/>
              <a:cs typeface="Tahoma" pitchFamily="34" charset="0"/>
            </a:endParaRPr>
          </a:p>
        </p:txBody>
      </p:sp>
      <p:sp>
        <p:nvSpPr>
          <p:cNvPr id="31753" name="Rectangle 10">
            <a:extLst>
              <a:ext uri="{FF2B5EF4-FFF2-40B4-BE49-F238E27FC236}">
                <a16:creationId xmlns:a16="http://schemas.microsoft.com/office/drawing/2014/main" id="{512510D4-B22F-48B7-9ED3-5EB792E72F59}"/>
              </a:ext>
            </a:extLst>
          </p:cNvPr>
          <p:cNvSpPr>
            <a:spLocks noChangeArrowheads="1"/>
          </p:cNvSpPr>
          <p:nvPr/>
        </p:nvSpPr>
        <p:spPr bwMode="auto">
          <a:xfrm>
            <a:off x="2136775" y="238125"/>
            <a:ext cx="3990975"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lgn="ctr">
              <a:spcBef>
                <a:spcPct val="0"/>
              </a:spcBef>
              <a:buClrTx/>
              <a:buSzTx/>
              <a:buFontTx/>
              <a:buNone/>
            </a:pPr>
            <a:r>
              <a:rPr lang="en-GB" altLang="en-US" sz="1400">
                <a:solidFill>
                  <a:schemeClr val="tx2"/>
                </a:solidFill>
                <a:latin typeface="Tahoma" panose="020B0604030504040204" pitchFamily="34" charset="0"/>
              </a:rPr>
              <a:t>Roman Catholic Diocese of Hexham and Newcastle</a:t>
            </a:r>
            <a:endParaRPr lang="en-US" altLang="en-US" sz="1400">
              <a:solidFill>
                <a:schemeClr val="tx2"/>
              </a:solidFill>
              <a:latin typeface="Tahoma" panose="020B0604030504040204" pitchFamily="34" charset="0"/>
            </a:endParaRPr>
          </a:p>
          <a:p>
            <a:pPr algn="ctr">
              <a:spcBef>
                <a:spcPct val="0"/>
              </a:spcBef>
              <a:buClrTx/>
              <a:buSzTx/>
              <a:buFontTx/>
              <a:buNone/>
            </a:pPr>
            <a:r>
              <a:rPr lang="en-GB" altLang="en-US" sz="1800"/>
              <a:t> </a:t>
            </a:r>
          </a:p>
        </p:txBody>
      </p:sp>
      <p:pic>
        <p:nvPicPr>
          <p:cNvPr id="10" name="Picture 4">
            <a:extLst>
              <a:ext uri="{FF2B5EF4-FFF2-40B4-BE49-F238E27FC236}">
                <a16:creationId xmlns:a16="http://schemas.microsoft.com/office/drawing/2014/main" id="{46143899-E809-4A2E-8110-8146C672EC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149" y="288499"/>
            <a:ext cx="811213" cy="793750"/>
          </a:xfrm>
          <a:prstGeom prst="rect">
            <a:avLst/>
          </a:prstGeom>
          <a:noFill/>
          <a:ln w="57150">
            <a:solidFill>
              <a:srgbClr val="FFFF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87752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AutoShape 2">
            <a:extLst>
              <a:ext uri="{FF2B5EF4-FFF2-40B4-BE49-F238E27FC236}">
                <a16:creationId xmlns:a16="http://schemas.microsoft.com/office/drawing/2014/main" id="{D2B86EA0-D217-48F1-8FA7-FCE8B22017BC}"/>
              </a:ext>
            </a:extLst>
          </p:cNvPr>
          <p:cNvSpPr>
            <a:spLocks noChangeArrowheads="1"/>
          </p:cNvSpPr>
          <p:nvPr/>
        </p:nvSpPr>
        <p:spPr bwMode="auto">
          <a:xfrm>
            <a:off x="548640" y="1389063"/>
            <a:ext cx="7934178" cy="4716316"/>
          </a:xfrm>
          <a:prstGeom prst="roundRect">
            <a:avLst>
              <a:gd name="adj" fmla="val 16667"/>
            </a:avLst>
          </a:prstGeom>
          <a:solidFill>
            <a:schemeClr val="folHlink"/>
          </a:solidFill>
          <a:ln w="9525">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endParaRPr lang="en-GB" altLang="en-US" sz="1800"/>
          </a:p>
        </p:txBody>
      </p:sp>
      <p:sp>
        <p:nvSpPr>
          <p:cNvPr id="25603" name="WordArt 5">
            <a:extLst>
              <a:ext uri="{FF2B5EF4-FFF2-40B4-BE49-F238E27FC236}">
                <a16:creationId xmlns:a16="http://schemas.microsoft.com/office/drawing/2014/main" id="{8027075A-5AC9-4013-8B52-CAB58A9D0D24}"/>
              </a:ext>
            </a:extLst>
          </p:cNvPr>
          <p:cNvSpPr>
            <a:spLocks noChangeArrowheads="1" noChangeShapeType="1" noTextEdit="1"/>
          </p:cNvSpPr>
          <p:nvPr/>
        </p:nvSpPr>
        <p:spPr bwMode="auto">
          <a:xfrm>
            <a:off x="4686300" y="533400"/>
            <a:ext cx="3649663" cy="557213"/>
          </a:xfrm>
          <a:prstGeom prst="rect">
            <a:avLst/>
          </a:prstGeom>
        </p:spPr>
        <p:txBody>
          <a:bodyPr wrap="none" fromWordArt="1">
            <a:prstTxWarp prst="textPlain">
              <a:avLst>
                <a:gd name="adj" fmla="val 50000"/>
              </a:avLst>
            </a:prstTxWarp>
          </a:bodyPr>
          <a:lstStyle/>
          <a:p>
            <a:pPr algn="ctr">
              <a:defRPr/>
            </a:pPr>
            <a:r>
              <a:rPr lang="en-US" sz="3600" b="1" kern="10" dirty="0">
                <a:solidFill>
                  <a:srgbClr val="FFFFFF"/>
                </a:solidFill>
                <a:latin typeface="Tahoma" panose="020B0604030504040204" pitchFamily="34" charset="0"/>
                <a:ea typeface="Tahoma" panose="020B0604030504040204" pitchFamily="34" charset="0"/>
                <a:cs typeface="Tahoma" panose="020B0604030504040204" pitchFamily="34" charset="0"/>
              </a:rPr>
              <a:t>            </a:t>
            </a:r>
            <a:r>
              <a:rPr lang="en-US" sz="3600" b="1" kern="10" dirty="0">
                <a:solidFill>
                  <a:srgbClr val="FFFFFF"/>
                </a:solidFill>
                <a:latin typeface="Calibri Light" panose="020F0302020204030204" pitchFamily="34" charset="0"/>
                <a:ea typeface="Tahoma" panose="020B0604030504040204" pitchFamily="34" charset="0"/>
                <a:cs typeface="Calibri Light" panose="020F0302020204030204" pitchFamily="34" charset="0"/>
              </a:rPr>
              <a:t>St. John </a:t>
            </a:r>
            <a:r>
              <a:rPr lang="en-US" sz="3600" b="1" kern="10" dirty="0" err="1">
                <a:solidFill>
                  <a:srgbClr val="FFFFFF"/>
                </a:solidFill>
                <a:latin typeface="Calibri Light" panose="020F0302020204030204" pitchFamily="34" charset="0"/>
                <a:ea typeface="Tahoma" panose="020B0604030504040204" pitchFamily="34" charset="0"/>
                <a:cs typeface="Calibri Light" panose="020F0302020204030204" pitchFamily="34" charset="0"/>
              </a:rPr>
              <a:t>Vianney</a:t>
            </a:r>
            <a:endParaRPr lang="en-US" sz="3600" b="1" kern="10" dirty="0">
              <a:solidFill>
                <a:srgbClr val="FFFFFF"/>
              </a:solidFill>
              <a:latin typeface="Calibri Light" panose="020F0302020204030204" pitchFamily="34" charset="0"/>
              <a:ea typeface="Tahoma" panose="020B0604030504040204" pitchFamily="34" charset="0"/>
              <a:cs typeface="Calibri Light" panose="020F0302020204030204" pitchFamily="34" charset="0"/>
            </a:endParaRPr>
          </a:p>
          <a:p>
            <a:pPr algn="ctr">
              <a:defRPr/>
            </a:pPr>
            <a:r>
              <a:rPr lang="en-US" sz="3600" b="1" kern="10" dirty="0">
                <a:solidFill>
                  <a:srgbClr val="FFFFFF"/>
                </a:solidFill>
                <a:latin typeface="Calibri Light" panose="020F0302020204030204" pitchFamily="34" charset="0"/>
                <a:ea typeface="Tahoma" panose="020B0604030504040204" pitchFamily="34" charset="0"/>
                <a:cs typeface="Calibri Light" panose="020F0302020204030204" pitchFamily="34" charset="0"/>
              </a:rPr>
              <a:t>Catholic Primary School</a:t>
            </a:r>
            <a:endParaRPr lang="en-GB" sz="3600" b="1" kern="10" dirty="0">
              <a:solidFill>
                <a:srgbClr val="FFFFFF"/>
              </a:solidFill>
              <a:latin typeface="Calibri Light" panose="020F0302020204030204" pitchFamily="34" charset="0"/>
              <a:ea typeface="Tahoma" panose="020B0604030504040204" pitchFamily="34" charset="0"/>
              <a:cs typeface="Calibri Light" panose="020F0302020204030204" pitchFamily="34" charset="0"/>
            </a:endParaRPr>
          </a:p>
        </p:txBody>
      </p:sp>
      <p:sp>
        <p:nvSpPr>
          <p:cNvPr id="21510" name="Rectangle 6">
            <a:extLst>
              <a:ext uri="{FF2B5EF4-FFF2-40B4-BE49-F238E27FC236}">
                <a16:creationId xmlns:a16="http://schemas.microsoft.com/office/drawing/2014/main" id="{475BD0CE-2520-4AFF-B3A3-0D84C54D3B66}"/>
              </a:ext>
            </a:extLst>
          </p:cNvPr>
          <p:cNvSpPr>
            <a:spLocks noChangeArrowheads="1"/>
          </p:cNvSpPr>
          <p:nvPr/>
        </p:nvSpPr>
        <p:spPr bwMode="auto">
          <a:xfrm>
            <a:off x="548641" y="1519508"/>
            <a:ext cx="7934178" cy="4136517"/>
          </a:xfrm>
          <a:prstGeom prst="rect">
            <a:avLst/>
          </a:prstGeom>
          <a:noFill/>
          <a:ln>
            <a:noFill/>
          </a:ln>
          <a:effec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r>
              <a:rPr lang="en-GB" altLang="en-US" sz="2000" b="1" u="sng" dirty="0">
                <a:solidFill>
                  <a:schemeClr val="bg1"/>
                </a:solidFill>
                <a:latin typeface="HfW precursive" panose="00000500000000000000" pitchFamily="2" charset="0"/>
                <a:cs typeface="Calibri Light" panose="020F0302020204030204" pitchFamily="34" charset="0"/>
              </a:rPr>
              <a:t>How to help your child with Reading in KS1</a:t>
            </a:r>
          </a:p>
          <a:p>
            <a:pPr algn="ctr" eaLnBrk="1" hangingPunct="1">
              <a:defRPr/>
            </a:pPr>
            <a:endParaRPr lang="en-GB" altLang="en-US" sz="1200" b="1" u="sng" dirty="0">
              <a:solidFill>
                <a:schemeClr val="bg1"/>
              </a:solidFill>
              <a:latin typeface="HfW precursive" panose="00000500000000000000" pitchFamily="2" charset="0"/>
              <a:cs typeface="Calibri Light" panose="020F0302020204030204" pitchFamily="34" charset="0"/>
            </a:endParaRPr>
          </a:p>
          <a:p>
            <a:pPr indent="-342900" algn="just" eaLnBrk="1" hangingPunct="1">
              <a:buFont typeface="Arial" charset="0"/>
              <a:buChar char="•"/>
              <a:defRPr/>
            </a:pPr>
            <a:r>
              <a:rPr lang="en-GB" sz="1600" dirty="0">
                <a:solidFill>
                  <a:schemeClr val="bg1"/>
                </a:solidFill>
                <a:latin typeface="HfW precursive" panose="00000500000000000000" pitchFamily="2" charset="0"/>
                <a:cs typeface="Calibri Light" panose="020F0302020204030204" pitchFamily="34" charset="0"/>
              </a:rPr>
              <a:t>By encouraging a variety of strategies to decode words e.g. using the sounds of letters rather than letter names.</a:t>
            </a:r>
          </a:p>
          <a:p>
            <a:pPr indent="-342900" algn="just" eaLnBrk="1" hangingPunct="1">
              <a:buFont typeface="Arial" charset="0"/>
              <a:buNone/>
              <a:defRPr/>
            </a:pPr>
            <a:endParaRPr lang="en-GB" sz="1200" dirty="0">
              <a:solidFill>
                <a:schemeClr val="bg1"/>
              </a:solidFill>
              <a:latin typeface="HfW precursive" panose="00000500000000000000" pitchFamily="2" charset="0"/>
              <a:cs typeface="Calibri Light" panose="020F0302020204030204" pitchFamily="34" charset="0"/>
            </a:endParaRPr>
          </a:p>
          <a:p>
            <a:pPr indent="-342900" algn="just" eaLnBrk="1" hangingPunct="1">
              <a:buFont typeface="Arial" charset="0"/>
              <a:buChar char="•"/>
              <a:defRPr/>
            </a:pPr>
            <a:r>
              <a:rPr lang="en-GB" sz="1600" dirty="0">
                <a:solidFill>
                  <a:schemeClr val="bg1"/>
                </a:solidFill>
                <a:latin typeface="HfW precursive" panose="00000500000000000000" pitchFamily="2" charset="0"/>
                <a:cs typeface="Calibri Light" panose="020F0302020204030204" pitchFamily="34" charset="0"/>
              </a:rPr>
              <a:t>By asking your child about what has happened in the story so far.</a:t>
            </a:r>
          </a:p>
          <a:p>
            <a:pPr indent="-342900" algn="just" eaLnBrk="1" hangingPunct="1">
              <a:buFont typeface="Arial" charset="0"/>
              <a:buNone/>
              <a:defRPr/>
            </a:pPr>
            <a:endParaRPr lang="en-GB" sz="1200" dirty="0">
              <a:solidFill>
                <a:schemeClr val="bg1"/>
              </a:solidFill>
              <a:latin typeface="HfW precursive" panose="00000500000000000000" pitchFamily="2" charset="0"/>
              <a:cs typeface="Calibri Light" panose="020F0302020204030204" pitchFamily="34" charset="0"/>
            </a:endParaRPr>
          </a:p>
          <a:p>
            <a:pPr indent="-342900" algn="just" eaLnBrk="1" hangingPunct="1">
              <a:buFont typeface="Arial" charset="0"/>
              <a:buChar char="•"/>
              <a:defRPr/>
            </a:pPr>
            <a:r>
              <a:rPr lang="en-GB" sz="1600" dirty="0">
                <a:solidFill>
                  <a:schemeClr val="bg1"/>
                </a:solidFill>
                <a:latin typeface="HfW precursive" panose="00000500000000000000" pitchFamily="2" charset="0"/>
                <a:cs typeface="Calibri Light" panose="020F0302020204030204" pitchFamily="34" charset="0"/>
              </a:rPr>
              <a:t>By asking them to make predictions about what will happen.</a:t>
            </a:r>
          </a:p>
          <a:p>
            <a:pPr indent="-342900" algn="just" eaLnBrk="1" hangingPunct="1">
              <a:buFont typeface="Arial" charset="0"/>
              <a:buChar char="•"/>
              <a:defRPr/>
            </a:pPr>
            <a:endParaRPr lang="en-GB" sz="1200" dirty="0">
              <a:solidFill>
                <a:schemeClr val="bg1"/>
              </a:solidFill>
              <a:latin typeface="HfW precursive" panose="00000500000000000000" pitchFamily="2" charset="0"/>
              <a:cs typeface="Calibri Light" panose="020F0302020204030204" pitchFamily="34" charset="0"/>
            </a:endParaRPr>
          </a:p>
          <a:p>
            <a:pPr indent="-342900" algn="just" eaLnBrk="1" hangingPunct="1">
              <a:buFont typeface="Arial" charset="0"/>
              <a:buChar char="•"/>
              <a:defRPr/>
            </a:pPr>
            <a:r>
              <a:rPr lang="en-GB" sz="1600" dirty="0">
                <a:solidFill>
                  <a:schemeClr val="bg1"/>
                </a:solidFill>
                <a:latin typeface="HfW precursive" panose="00000500000000000000" pitchFamily="2" charset="0"/>
                <a:cs typeface="Calibri Light" panose="020F0302020204030204" pitchFamily="34" charset="0"/>
              </a:rPr>
              <a:t>By reading a variety of texts of different genres and authors.</a:t>
            </a:r>
          </a:p>
          <a:p>
            <a:pPr indent="-342900" algn="just" eaLnBrk="1" hangingPunct="1">
              <a:buFont typeface="Arial" charset="0"/>
              <a:buNone/>
              <a:defRPr/>
            </a:pPr>
            <a:endParaRPr lang="en-GB" sz="1200" dirty="0">
              <a:solidFill>
                <a:schemeClr val="bg1"/>
              </a:solidFill>
              <a:latin typeface="HfW precursive" panose="00000500000000000000" pitchFamily="2" charset="0"/>
              <a:cs typeface="Calibri Light" panose="020F0302020204030204" pitchFamily="34" charset="0"/>
            </a:endParaRPr>
          </a:p>
          <a:p>
            <a:pPr indent="-342900" algn="just" eaLnBrk="1" hangingPunct="1">
              <a:buFont typeface="Arial" charset="0"/>
              <a:buChar char="•"/>
              <a:defRPr/>
            </a:pPr>
            <a:r>
              <a:rPr lang="en-GB" sz="1600" dirty="0">
                <a:solidFill>
                  <a:schemeClr val="bg1"/>
                </a:solidFill>
                <a:latin typeface="HfW precursive" panose="00000500000000000000" pitchFamily="2" charset="0"/>
                <a:cs typeface="Calibri Light" panose="020F0302020204030204" pitchFamily="34" charset="0"/>
              </a:rPr>
              <a:t>By discussing the text: I wonder…? Why…? What…? How…? Who…?</a:t>
            </a:r>
          </a:p>
          <a:p>
            <a:pPr algn="just" eaLnBrk="1" hangingPunct="1">
              <a:defRPr/>
            </a:pPr>
            <a:r>
              <a:rPr lang="en-GB" sz="1600" i="1" dirty="0">
                <a:solidFill>
                  <a:schemeClr val="bg1"/>
                </a:solidFill>
                <a:latin typeface="HfW precursive" panose="00000500000000000000" pitchFamily="2" charset="0"/>
                <a:cs typeface="Calibri Light" panose="020F0302020204030204" pitchFamily="34" charset="0"/>
              </a:rPr>
              <a:t> </a:t>
            </a:r>
          </a:p>
          <a:p>
            <a:pPr indent="-342900" algn="just" eaLnBrk="1" hangingPunct="1">
              <a:buFont typeface="Arial" charset="0"/>
              <a:buChar char="•"/>
              <a:defRPr/>
            </a:pPr>
            <a:endParaRPr lang="en-GB" sz="1600" i="1" dirty="0">
              <a:solidFill>
                <a:schemeClr val="bg1"/>
              </a:solidFill>
              <a:latin typeface="HfW precursive" panose="00000500000000000000" pitchFamily="2" charset="0"/>
              <a:cs typeface="Calibri Light" panose="020F0302020204030204" pitchFamily="34" charset="0"/>
            </a:endParaRPr>
          </a:p>
          <a:p>
            <a:pPr indent="-342900" algn="just" eaLnBrk="1" hangingPunct="1">
              <a:buFont typeface="Arial" charset="0"/>
              <a:buChar char="•"/>
              <a:defRPr/>
            </a:pPr>
            <a:endParaRPr lang="en-GB" sz="800" i="1" dirty="0">
              <a:solidFill>
                <a:schemeClr val="bg1"/>
              </a:solidFill>
              <a:latin typeface="HfW precursive" panose="00000500000000000000" pitchFamily="2" charset="0"/>
              <a:cs typeface="Calibri Light" panose="020F0302020204030204" pitchFamily="34" charset="0"/>
            </a:endParaRPr>
          </a:p>
          <a:p>
            <a:pPr algn="just" eaLnBrk="1" hangingPunct="1">
              <a:defRPr/>
            </a:pPr>
            <a:r>
              <a:rPr lang="en-GB" sz="1600" i="1" dirty="0">
                <a:solidFill>
                  <a:schemeClr val="bg1"/>
                </a:solidFill>
                <a:latin typeface="HfW precursive" panose="00000500000000000000" pitchFamily="2" charset="0"/>
                <a:cs typeface="Calibri Light" panose="020F0302020204030204" pitchFamily="34" charset="0"/>
              </a:rPr>
              <a:t>Even when the children become free readers, they still need to read aloud to an adult regularly </a:t>
            </a:r>
            <a:r>
              <a:rPr lang="en-GB" sz="1600" b="1" i="1" u="sng" dirty="0">
                <a:solidFill>
                  <a:schemeClr val="bg1"/>
                </a:solidFill>
                <a:latin typeface="HfW precursive" panose="00000500000000000000" pitchFamily="2" charset="0"/>
                <a:cs typeface="Calibri Light" panose="020F0302020204030204" pitchFamily="34" charset="0"/>
              </a:rPr>
              <a:t>and</a:t>
            </a:r>
            <a:r>
              <a:rPr lang="en-GB" sz="1600" i="1" u="sng" dirty="0">
                <a:solidFill>
                  <a:schemeClr val="bg1"/>
                </a:solidFill>
                <a:latin typeface="HfW precursive" panose="00000500000000000000" pitchFamily="2" charset="0"/>
                <a:cs typeface="Calibri Light" panose="020F0302020204030204" pitchFamily="34" charset="0"/>
              </a:rPr>
              <a:t> </a:t>
            </a:r>
            <a:r>
              <a:rPr lang="en-GB" sz="1600" i="1" dirty="0">
                <a:solidFill>
                  <a:schemeClr val="bg1"/>
                </a:solidFill>
                <a:latin typeface="HfW precursive" panose="00000500000000000000" pitchFamily="2" charset="0"/>
                <a:cs typeface="Calibri Light" panose="020F0302020204030204" pitchFamily="34" charset="0"/>
              </a:rPr>
              <a:t>to hear adults reading aloud to them.</a:t>
            </a:r>
          </a:p>
          <a:p>
            <a:pPr indent="-342900" eaLnBrk="1" hangingPunct="1">
              <a:lnSpc>
                <a:spcPct val="90000"/>
              </a:lnSpc>
              <a:buFont typeface="Arial" charset="0"/>
              <a:buChar char="•"/>
              <a:defRPr/>
            </a:pPr>
            <a:endParaRPr lang="en-GB" sz="1600" dirty="0">
              <a:solidFill>
                <a:schemeClr val="bg1"/>
              </a:solidFill>
              <a:latin typeface="HfW precursive" panose="00000500000000000000" pitchFamily="2" charset="0"/>
            </a:endParaRPr>
          </a:p>
        </p:txBody>
      </p:sp>
      <p:sp>
        <p:nvSpPr>
          <p:cNvPr id="35848" name="Rectangle 10">
            <a:extLst>
              <a:ext uri="{FF2B5EF4-FFF2-40B4-BE49-F238E27FC236}">
                <a16:creationId xmlns:a16="http://schemas.microsoft.com/office/drawing/2014/main" id="{C878D5FC-2E37-4277-9756-BF642C0C44A6}"/>
              </a:ext>
            </a:extLst>
          </p:cNvPr>
          <p:cNvSpPr>
            <a:spLocks noChangeArrowheads="1"/>
          </p:cNvSpPr>
          <p:nvPr/>
        </p:nvSpPr>
        <p:spPr bwMode="auto">
          <a:xfrm>
            <a:off x="2312988" y="234950"/>
            <a:ext cx="363855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lgn="ctr">
              <a:spcBef>
                <a:spcPct val="0"/>
              </a:spcBef>
              <a:buClrTx/>
              <a:buSzTx/>
              <a:buFontTx/>
              <a:buNone/>
            </a:pPr>
            <a:r>
              <a:rPr lang="en-GB" altLang="en-US" sz="1400">
                <a:solidFill>
                  <a:schemeClr val="tx2"/>
                </a:solidFill>
                <a:latin typeface="Calibri Light" panose="020F0302020204030204" pitchFamily="34" charset="0"/>
                <a:cs typeface="Calibri Light" panose="020F0302020204030204" pitchFamily="34" charset="0"/>
              </a:rPr>
              <a:t>Roman Catholic Diocese of Hexham and Newcastle</a:t>
            </a:r>
            <a:endParaRPr lang="en-US" altLang="en-US" sz="1400">
              <a:solidFill>
                <a:schemeClr val="tx2"/>
              </a:solidFill>
              <a:latin typeface="Calibri Light" panose="020F0302020204030204" pitchFamily="34" charset="0"/>
              <a:cs typeface="Calibri Light" panose="020F0302020204030204" pitchFamily="34" charset="0"/>
            </a:endParaRPr>
          </a:p>
          <a:p>
            <a:pPr algn="ctr">
              <a:spcBef>
                <a:spcPct val="0"/>
              </a:spcBef>
              <a:buClrTx/>
              <a:buSzTx/>
              <a:buFontTx/>
              <a:buNone/>
            </a:pPr>
            <a:r>
              <a:rPr lang="en-GB" altLang="en-US" sz="1800"/>
              <a:t> </a:t>
            </a:r>
          </a:p>
        </p:txBody>
      </p:sp>
      <p:pic>
        <p:nvPicPr>
          <p:cNvPr id="9" name="Picture 4">
            <a:extLst>
              <a:ext uri="{FF2B5EF4-FFF2-40B4-BE49-F238E27FC236}">
                <a16:creationId xmlns:a16="http://schemas.microsoft.com/office/drawing/2014/main" id="{B44659B7-9F94-49D0-AB2D-53EE643E73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149" y="288499"/>
            <a:ext cx="811213" cy="793750"/>
          </a:xfrm>
          <a:prstGeom prst="rect">
            <a:avLst/>
          </a:prstGeom>
          <a:noFill/>
          <a:ln w="57150">
            <a:solidFill>
              <a:srgbClr val="FFFF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AutoShape 2">
            <a:extLst>
              <a:ext uri="{FF2B5EF4-FFF2-40B4-BE49-F238E27FC236}">
                <a16:creationId xmlns:a16="http://schemas.microsoft.com/office/drawing/2014/main" id="{C575F53D-A22D-4F77-9B74-3CD38B460D4C}"/>
              </a:ext>
            </a:extLst>
          </p:cNvPr>
          <p:cNvSpPr>
            <a:spLocks noChangeArrowheads="1"/>
          </p:cNvSpPr>
          <p:nvPr/>
        </p:nvSpPr>
        <p:spPr bwMode="auto">
          <a:xfrm>
            <a:off x="534572" y="1458913"/>
            <a:ext cx="7956965" cy="4632398"/>
          </a:xfrm>
          <a:prstGeom prst="roundRect">
            <a:avLst>
              <a:gd name="adj" fmla="val 16667"/>
            </a:avLst>
          </a:prstGeom>
          <a:solidFill>
            <a:schemeClr val="folHlink"/>
          </a:solidFill>
          <a:ln w="9525">
            <a:solidFill>
              <a:schemeClr val="folHlink"/>
            </a:solidFill>
            <a:round/>
            <a:headEnd/>
            <a:tailEnd/>
          </a:ln>
        </p:spPr>
        <p:txBody>
          <a:bodyPr wrap="none" anchor="ctr"/>
          <a:lstStyle>
            <a:lvl1pPr marL="342900" indent="-342900">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eaLnBrk="1" hangingPunct="1"/>
            <a:endParaRPr lang="en-US" altLang="en-US" sz="2000">
              <a:solidFill>
                <a:schemeClr val="bg1"/>
              </a:solidFill>
              <a:latin typeface="Comic Sans MS" panose="030F0702030302020204" pitchFamily="66" charset="0"/>
            </a:endParaRPr>
          </a:p>
        </p:txBody>
      </p:sp>
      <p:sp>
        <p:nvSpPr>
          <p:cNvPr id="23557" name="WordArt 5">
            <a:extLst>
              <a:ext uri="{FF2B5EF4-FFF2-40B4-BE49-F238E27FC236}">
                <a16:creationId xmlns:a16="http://schemas.microsoft.com/office/drawing/2014/main" id="{F4C9F787-F9E6-42EF-BB4A-6834DFD733B1}"/>
              </a:ext>
            </a:extLst>
          </p:cNvPr>
          <p:cNvSpPr>
            <a:spLocks noChangeArrowheads="1" noChangeShapeType="1" noTextEdit="1"/>
          </p:cNvSpPr>
          <p:nvPr/>
        </p:nvSpPr>
        <p:spPr bwMode="auto">
          <a:xfrm>
            <a:off x="4686300" y="533400"/>
            <a:ext cx="3649663" cy="557213"/>
          </a:xfrm>
          <a:prstGeom prst="rect">
            <a:avLst/>
          </a:prstGeom>
        </p:spPr>
        <p:txBody>
          <a:bodyPr wrap="none" fromWordArt="1">
            <a:prstTxWarp prst="textPlain">
              <a:avLst>
                <a:gd name="adj" fmla="val 50000"/>
              </a:avLst>
            </a:prstTxWarp>
          </a:bodyPr>
          <a:lstStyle/>
          <a:p>
            <a:pPr algn="ctr">
              <a:defRPr/>
            </a:pPr>
            <a:r>
              <a:rPr lang="en-US" sz="3600" b="1" kern="10" dirty="0">
                <a:solidFill>
                  <a:srgbClr val="FFFFFF"/>
                </a:solidFill>
                <a:latin typeface="Tahoma" panose="020B0604030504040204" pitchFamily="34" charset="0"/>
                <a:ea typeface="Tahoma" panose="020B0604030504040204" pitchFamily="34" charset="0"/>
                <a:cs typeface="Tahoma" panose="020B0604030504040204" pitchFamily="34" charset="0"/>
              </a:rPr>
              <a:t>            </a:t>
            </a:r>
            <a:r>
              <a:rPr lang="en-US" sz="3600" b="1" kern="10" dirty="0">
                <a:solidFill>
                  <a:srgbClr val="FFFFFF"/>
                </a:solidFill>
                <a:latin typeface="Calibri Light" panose="020F0302020204030204" pitchFamily="34" charset="0"/>
                <a:ea typeface="Tahoma" panose="020B0604030504040204" pitchFamily="34" charset="0"/>
                <a:cs typeface="Calibri Light" panose="020F0302020204030204" pitchFamily="34" charset="0"/>
              </a:rPr>
              <a:t>St. John </a:t>
            </a:r>
            <a:r>
              <a:rPr lang="en-US" sz="3600" b="1" kern="10" dirty="0" err="1">
                <a:solidFill>
                  <a:srgbClr val="FFFFFF"/>
                </a:solidFill>
                <a:latin typeface="Calibri Light" panose="020F0302020204030204" pitchFamily="34" charset="0"/>
                <a:ea typeface="Tahoma" panose="020B0604030504040204" pitchFamily="34" charset="0"/>
                <a:cs typeface="Calibri Light" panose="020F0302020204030204" pitchFamily="34" charset="0"/>
              </a:rPr>
              <a:t>Vianney</a:t>
            </a:r>
            <a:endParaRPr lang="en-US" sz="3600" b="1" kern="10" dirty="0">
              <a:solidFill>
                <a:srgbClr val="FFFFFF"/>
              </a:solidFill>
              <a:latin typeface="Calibri Light" panose="020F0302020204030204" pitchFamily="34" charset="0"/>
              <a:ea typeface="Tahoma" panose="020B0604030504040204" pitchFamily="34" charset="0"/>
              <a:cs typeface="Calibri Light" panose="020F0302020204030204" pitchFamily="34" charset="0"/>
            </a:endParaRPr>
          </a:p>
          <a:p>
            <a:pPr algn="ctr">
              <a:defRPr/>
            </a:pPr>
            <a:r>
              <a:rPr lang="en-US" sz="3600" b="1" kern="10" dirty="0">
                <a:solidFill>
                  <a:srgbClr val="FFFFFF"/>
                </a:solidFill>
                <a:latin typeface="Calibri Light" panose="020F0302020204030204" pitchFamily="34" charset="0"/>
                <a:ea typeface="Tahoma" panose="020B0604030504040204" pitchFamily="34" charset="0"/>
                <a:cs typeface="Calibri Light" panose="020F0302020204030204" pitchFamily="34" charset="0"/>
              </a:rPr>
              <a:t>Catholic Primary School</a:t>
            </a:r>
            <a:endParaRPr lang="en-GB" sz="3600" b="1" kern="10" dirty="0">
              <a:solidFill>
                <a:srgbClr val="FFFFFF"/>
              </a:solidFill>
              <a:latin typeface="Calibri Light" panose="020F0302020204030204" pitchFamily="34" charset="0"/>
              <a:ea typeface="Tahoma" panose="020B0604030504040204" pitchFamily="34" charset="0"/>
              <a:cs typeface="Calibri Light" panose="020F0302020204030204" pitchFamily="34" charset="0"/>
            </a:endParaRPr>
          </a:p>
        </p:txBody>
      </p:sp>
      <p:sp>
        <p:nvSpPr>
          <p:cNvPr id="25606" name="Rectangle 6">
            <a:extLst>
              <a:ext uri="{FF2B5EF4-FFF2-40B4-BE49-F238E27FC236}">
                <a16:creationId xmlns:a16="http://schemas.microsoft.com/office/drawing/2014/main" id="{7C50CF25-7273-4A6D-B07E-BF2AC2CEA433}"/>
              </a:ext>
            </a:extLst>
          </p:cNvPr>
          <p:cNvSpPr>
            <a:spLocks noChangeArrowheads="1"/>
          </p:cNvSpPr>
          <p:nvPr/>
        </p:nvSpPr>
        <p:spPr bwMode="auto">
          <a:xfrm>
            <a:off x="652463" y="1514475"/>
            <a:ext cx="7748587" cy="4462760"/>
          </a:xfrm>
          <a:prstGeom prst="rect">
            <a:avLst/>
          </a:prstGeom>
          <a:noFill/>
          <a:ln>
            <a:noFill/>
          </a:ln>
          <a:effec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lgn="ctr" eaLnBrk="1" hangingPunct="1">
              <a:buFont typeface="Wingdings" panose="05000000000000000000" pitchFamily="2" charset="2"/>
              <a:buNone/>
              <a:defRPr/>
            </a:pPr>
            <a:r>
              <a:rPr lang="en-GB" altLang="en-US" sz="2400" b="1" u="sng" dirty="0">
                <a:solidFill>
                  <a:schemeClr val="bg1"/>
                </a:solidFill>
                <a:latin typeface="HfW precursive" panose="00000500000000000000" pitchFamily="2" charset="0"/>
                <a:cs typeface="Calibri Light" panose="020F0302020204030204" pitchFamily="34" charset="0"/>
              </a:rPr>
              <a:t>Writing: Year One children are taught to:</a:t>
            </a:r>
          </a:p>
          <a:p>
            <a:pPr marL="342900" indent="-342900" eaLnBrk="1" hangingPunct="1">
              <a:defRPr/>
            </a:pPr>
            <a:endParaRPr lang="en-GB" altLang="en-US" sz="1800" dirty="0">
              <a:solidFill>
                <a:schemeClr val="bg1"/>
              </a:solidFill>
              <a:latin typeface="HfW precursive" panose="00000500000000000000" pitchFamily="2" charset="0"/>
              <a:cs typeface="Calibri Light" panose="020F0302020204030204" pitchFamily="34" charset="0"/>
            </a:endParaRPr>
          </a:p>
          <a:p>
            <a:pPr marL="342900" indent="-342900" eaLnBrk="1" hangingPunct="1">
              <a:buClr>
                <a:schemeClr val="bg1"/>
              </a:buClr>
              <a:buFont typeface="Arial" panose="020B0604020202020204" pitchFamily="34" charset="0"/>
              <a:buChar char="•"/>
              <a:defRPr/>
            </a:pPr>
            <a:r>
              <a:rPr lang="en-GB" altLang="en-US" sz="1800" dirty="0">
                <a:solidFill>
                  <a:schemeClr val="bg1"/>
                </a:solidFill>
                <a:latin typeface="HfW precursive" panose="00000500000000000000" pitchFamily="2" charset="0"/>
                <a:cs typeface="Calibri Light" panose="020F0302020204030204" pitchFamily="34" charset="0"/>
              </a:rPr>
              <a:t>Use phonic skills and knowledge to spell words</a:t>
            </a:r>
          </a:p>
          <a:p>
            <a:pPr marL="342900" indent="-342900" eaLnBrk="1" hangingPunct="1">
              <a:buClr>
                <a:schemeClr val="bg1"/>
              </a:buClr>
              <a:buFont typeface="Arial" panose="020B0604020202020204" pitchFamily="34" charset="0"/>
              <a:buChar char="•"/>
              <a:defRPr/>
            </a:pPr>
            <a:r>
              <a:rPr lang="en-GB" altLang="en-US" sz="1800" dirty="0">
                <a:solidFill>
                  <a:schemeClr val="bg1"/>
                </a:solidFill>
                <a:latin typeface="HfW precursive" panose="00000500000000000000" pitchFamily="2" charset="0"/>
                <a:cs typeface="Calibri Light" panose="020F0302020204030204" pitchFamily="34" charset="0"/>
              </a:rPr>
              <a:t>Spell common exception words </a:t>
            </a:r>
          </a:p>
          <a:p>
            <a:pPr marL="342900" indent="-342900" eaLnBrk="1" hangingPunct="1">
              <a:buClr>
                <a:schemeClr val="bg1"/>
              </a:buClr>
              <a:buFont typeface="Arial" panose="020B0604020202020204" pitchFamily="34" charset="0"/>
              <a:buChar char="•"/>
              <a:defRPr/>
            </a:pPr>
            <a:r>
              <a:rPr lang="en-GB" altLang="en-US" sz="1800" dirty="0">
                <a:solidFill>
                  <a:schemeClr val="bg1"/>
                </a:solidFill>
                <a:latin typeface="HfW precursive" panose="00000500000000000000" pitchFamily="2" charset="0"/>
                <a:cs typeface="Calibri Light" panose="020F0302020204030204" pitchFamily="34" charset="0"/>
              </a:rPr>
              <a:t>Write from memory simple sentences dictated by the teacher</a:t>
            </a:r>
          </a:p>
          <a:p>
            <a:pPr marL="342900" indent="-342900" eaLnBrk="1" hangingPunct="1">
              <a:buClr>
                <a:schemeClr val="bg1"/>
              </a:buClr>
              <a:buFont typeface="Arial" panose="020B0604020202020204" pitchFamily="34" charset="0"/>
              <a:buChar char="•"/>
              <a:defRPr/>
            </a:pPr>
            <a:r>
              <a:rPr lang="en-GB" altLang="en-US" sz="1800" dirty="0">
                <a:solidFill>
                  <a:schemeClr val="bg1"/>
                </a:solidFill>
                <a:latin typeface="HfW precursive" panose="00000500000000000000" pitchFamily="2" charset="0"/>
                <a:cs typeface="Calibri Light" panose="020F0302020204030204" pitchFamily="34" charset="0"/>
              </a:rPr>
              <a:t>Sit correctly at a table, holding a pencil comfortably and correctly</a:t>
            </a:r>
          </a:p>
          <a:p>
            <a:pPr marL="342900" indent="-342900" eaLnBrk="1" hangingPunct="1">
              <a:buClr>
                <a:schemeClr val="bg1"/>
              </a:buClr>
              <a:buFont typeface="Arial" panose="020B0604020202020204" pitchFamily="34" charset="0"/>
              <a:buChar char="•"/>
              <a:defRPr/>
            </a:pPr>
            <a:r>
              <a:rPr lang="en-GB" altLang="en-US" sz="1800" dirty="0">
                <a:solidFill>
                  <a:schemeClr val="bg1"/>
                </a:solidFill>
                <a:latin typeface="HfW precursive" panose="00000500000000000000" pitchFamily="2" charset="0"/>
                <a:cs typeface="Calibri Light" panose="020F0302020204030204" pitchFamily="34" charset="0"/>
              </a:rPr>
              <a:t>Form lower case and capital letters using the correct letter formation</a:t>
            </a:r>
          </a:p>
          <a:p>
            <a:pPr marL="342900" indent="-342900" eaLnBrk="1" hangingPunct="1">
              <a:buClr>
                <a:schemeClr val="bg1"/>
              </a:buClr>
              <a:buFont typeface="Arial" panose="020B0604020202020204" pitchFamily="34" charset="0"/>
              <a:buChar char="•"/>
              <a:defRPr/>
            </a:pPr>
            <a:r>
              <a:rPr lang="en-GB" altLang="en-US" sz="1800" dirty="0">
                <a:solidFill>
                  <a:schemeClr val="bg1"/>
                </a:solidFill>
                <a:latin typeface="HfW precursive" panose="00000500000000000000" pitchFamily="2" charset="0"/>
                <a:cs typeface="Calibri Light" panose="020F0302020204030204" pitchFamily="34" charset="0"/>
              </a:rPr>
              <a:t>Compose a sentence orally before writing it </a:t>
            </a:r>
          </a:p>
          <a:p>
            <a:pPr marL="342900" indent="-342900" eaLnBrk="1" hangingPunct="1">
              <a:buClr>
                <a:schemeClr val="bg1"/>
              </a:buClr>
              <a:buFont typeface="Arial" panose="020B0604020202020204" pitchFamily="34" charset="0"/>
              <a:buChar char="•"/>
              <a:defRPr/>
            </a:pPr>
            <a:r>
              <a:rPr lang="en-GB" altLang="en-US" sz="1800" dirty="0">
                <a:solidFill>
                  <a:schemeClr val="bg1"/>
                </a:solidFill>
                <a:latin typeface="HfW precursive" panose="00000500000000000000" pitchFamily="2" charset="0"/>
                <a:cs typeface="Calibri Light" panose="020F0302020204030204" pitchFamily="34" charset="0"/>
              </a:rPr>
              <a:t>Sequence sentences to form short narratives</a:t>
            </a:r>
          </a:p>
          <a:p>
            <a:pPr marL="342900" indent="-342900" eaLnBrk="1" hangingPunct="1">
              <a:buClr>
                <a:schemeClr val="bg1"/>
              </a:buClr>
              <a:buFont typeface="Arial" panose="020B0604020202020204" pitchFamily="34" charset="0"/>
              <a:buChar char="•"/>
              <a:defRPr/>
            </a:pPr>
            <a:r>
              <a:rPr lang="en-GB" altLang="en-US" sz="1800" dirty="0">
                <a:solidFill>
                  <a:schemeClr val="bg1"/>
                </a:solidFill>
                <a:latin typeface="HfW precursive" panose="00000500000000000000" pitchFamily="2" charset="0"/>
                <a:cs typeface="Calibri Light" panose="020F0302020204030204" pitchFamily="34" charset="0"/>
              </a:rPr>
              <a:t>Read aloud what they have read to check it makes sense</a:t>
            </a:r>
            <a:endParaRPr lang="en-GB" altLang="en-US" sz="1800" b="1" dirty="0">
              <a:solidFill>
                <a:schemeClr val="bg1"/>
              </a:solidFill>
              <a:latin typeface="HfW precursive" panose="00000500000000000000" pitchFamily="2" charset="0"/>
              <a:cs typeface="Calibri Light" panose="020F0302020204030204" pitchFamily="34" charset="0"/>
            </a:endParaRPr>
          </a:p>
          <a:p>
            <a:pPr marL="342900" indent="-342900" eaLnBrk="1" hangingPunct="1">
              <a:defRPr/>
            </a:pPr>
            <a:endParaRPr lang="en-GB" altLang="en-US" sz="1800" b="1" dirty="0">
              <a:solidFill>
                <a:schemeClr val="bg1"/>
              </a:solidFill>
              <a:latin typeface="HfW precursive" panose="00000500000000000000" pitchFamily="2" charset="0"/>
              <a:cs typeface="Calibri Light" panose="020F0302020204030204" pitchFamily="34" charset="0"/>
            </a:endParaRPr>
          </a:p>
          <a:p>
            <a:pPr>
              <a:spcBef>
                <a:spcPct val="0"/>
              </a:spcBef>
              <a:buClrTx/>
              <a:buSzTx/>
              <a:buFontTx/>
              <a:buNone/>
              <a:defRPr/>
            </a:pPr>
            <a:endParaRPr lang="en-GB" altLang="en-US" sz="700" dirty="0">
              <a:solidFill>
                <a:schemeClr val="bg1"/>
              </a:solidFill>
              <a:latin typeface="HfW precursive" panose="00000500000000000000" pitchFamily="2" charset="0"/>
              <a:cs typeface="Calibri Light" panose="020F0302020204030204" pitchFamily="34" charset="0"/>
            </a:endParaRPr>
          </a:p>
        </p:txBody>
      </p:sp>
      <p:sp>
        <p:nvSpPr>
          <p:cNvPr id="27656" name="Rectangle 12">
            <a:extLst>
              <a:ext uri="{FF2B5EF4-FFF2-40B4-BE49-F238E27FC236}">
                <a16:creationId xmlns:a16="http://schemas.microsoft.com/office/drawing/2014/main" id="{AD157B03-9007-4093-BBDF-F0DC0A5285FD}"/>
              </a:ext>
            </a:extLst>
          </p:cNvPr>
          <p:cNvSpPr>
            <a:spLocks noChangeArrowheads="1"/>
          </p:cNvSpPr>
          <p:nvPr/>
        </p:nvSpPr>
        <p:spPr bwMode="auto">
          <a:xfrm>
            <a:off x="2312988" y="234950"/>
            <a:ext cx="363855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lgn="ctr">
              <a:spcBef>
                <a:spcPct val="0"/>
              </a:spcBef>
              <a:buClrTx/>
              <a:buSzTx/>
              <a:buFontTx/>
              <a:buNone/>
            </a:pPr>
            <a:r>
              <a:rPr lang="en-GB" altLang="en-US" sz="1400">
                <a:solidFill>
                  <a:schemeClr val="tx2"/>
                </a:solidFill>
                <a:latin typeface="Calibri Light" panose="020F0302020204030204" pitchFamily="34" charset="0"/>
                <a:cs typeface="Calibri Light" panose="020F0302020204030204" pitchFamily="34" charset="0"/>
              </a:rPr>
              <a:t>Roman Catholic Diocese of Hexham and Newcastle</a:t>
            </a:r>
            <a:endParaRPr lang="en-US" altLang="en-US" sz="1400">
              <a:solidFill>
                <a:schemeClr val="tx2"/>
              </a:solidFill>
              <a:latin typeface="Calibri Light" panose="020F0302020204030204" pitchFamily="34" charset="0"/>
              <a:cs typeface="Calibri Light" panose="020F0302020204030204" pitchFamily="34" charset="0"/>
            </a:endParaRPr>
          </a:p>
          <a:p>
            <a:pPr algn="ctr">
              <a:spcBef>
                <a:spcPct val="0"/>
              </a:spcBef>
              <a:buClrTx/>
              <a:buSzTx/>
              <a:buFontTx/>
              <a:buNone/>
            </a:pPr>
            <a:r>
              <a:rPr lang="en-GB" altLang="en-US" sz="1800"/>
              <a:t> </a:t>
            </a:r>
          </a:p>
        </p:txBody>
      </p:sp>
      <p:pic>
        <p:nvPicPr>
          <p:cNvPr id="9" name="Picture 4">
            <a:extLst>
              <a:ext uri="{FF2B5EF4-FFF2-40B4-BE49-F238E27FC236}">
                <a16:creationId xmlns:a16="http://schemas.microsoft.com/office/drawing/2014/main" id="{9814A42F-0F9F-47F2-BABE-12B712C247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149" y="288499"/>
            <a:ext cx="811213" cy="793750"/>
          </a:xfrm>
          <a:prstGeom prst="rect">
            <a:avLst/>
          </a:prstGeom>
          <a:noFill/>
          <a:ln w="57150">
            <a:solidFill>
              <a:srgbClr val="FFFF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AutoShape 2">
            <a:extLst>
              <a:ext uri="{FF2B5EF4-FFF2-40B4-BE49-F238E27FC236}">
                <a16:creationId xmlns:a16="http://schemas.microsoft.com/office/drawing/2014/main" id="{D1752497-5B04-47AD-A9DB-D2A888FA9283}"/>
              </a:ext>
            </a:extLst>
          </p:cNvPr>
          <p:cNvSpPr>
            <a:spLocks noChangeArrowheads="1"/>
          </p:cNvSpPr>
          <p:nvPr/>
        </p:nvSpPr>
        <p:spPr bwMode="auto">
          <a:xfrm>
            <a:off x="541338" y="1522413"/>
            <a:ext cx="7848600" cy="4608512"/>
          </a:xfrm>
          <a:prstGeom prst="roundRect">
            <a:avLst>
              <a:gd name="adj" fmla="val 16667"/>
            </a:avLst>
          </a:prstGeom>
          <a:solidFill>
            <a:schemeClr val="folHlink"/>
          </a:solidFill>
          <a:ln w="9525">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0963" name="Rectangle 4">
            <a:extLst>
              <a:ext uri="{FF2B5EF4-FFF2-40B4-BE49-F238E27FC236}">
                <a16:creationId xmlns:a16="http://schemas.microsoft.com/office/drawing/2014/main" id="{8A235D52-3302-4004-8C17-91B304446335}"/>
              </a:ext>
            </a:extLst>
          </p:cNvPr>
          <p:cNvSpPr>
            <a:spLocks noChangeArrowheads="1"/>
          </p:cNvSpPr>
          <p:nvPr/>
        </p:nvSpPr>
        <p:spPr bwMode="auto">
          <a:xfrm>
            <a:off x="250825" y="260350"/>
            <a:ext cx="931863" cy="868363"/>
          </a:xfrm>
          <a:prstGeom prst="rect">
            <a:avLst/>
          </a:prstGeom>
          <a:noFill/>
          <a:ln w="34925">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0964" name="WordArt 5">
            <a:extLst>
              <a:ext uri="{FF2B5EF4-FFF2-40B4-BE49-F238E27FC236}">
                <a16:creationId xmlns:a16="http://schemas.microsoft.com/office/drawing/2014/main" id="{721EADFA-5631-4A27-A82E-280D02FAD0B3}"/>
              </a:ext>
            </a:extLst>
          </p:cNvPr>
          <p:cNvSpPr>
            <a:spLocks noChangeArrowheads="1" noChangeShapeType="1" noTextEdit="1"/>
          </p:cNvSpPr>
          <p:nvPr/>
        </p:nvSpPr>
        <p:spPr bwMode="auto">
          <a:xfrm>
            <a:off x="4686300" y="533400"/>
            <a:ext cx="3649663" cy="55721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0" cap="none" spc="0" normalizeH="0" baseline="0" noProof="0">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rPr>
              <a:t>            St. John Vianney</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0" cap="none" spc="0" normalizeH="0" baseline="0" noProof="0">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rPr>
              <a:t>Catholic Primary School</a:t>
            </a:r>
            <a:endParaRPr kumimoji="0" lang="en-GB" sz="3600" b="1" i="0" u="none" strike="noStrike" kern="10" cap="none" spc="0" normalizeH="0" baseline="0" noProof="0">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40965" name="Rectangle 6">
            <a:extLst>
              <a:ext uri="{FF2B5EF4-FFF2-40B4-BE49-F238E27FC236}">
                <a16:creationId xmlns:a16="http://schemas.microsoft.com/office/drawing/2014/main" id="{A0F156B4-6435-4ACB-9725-FB7B42040002}"/>
              </a:ext>
            </a:extLst>
          </p:cNvPr>
          <p:cNvSpPr>
            <a:spLocks noChangeArrowheads="1"/>
          </p:cNvSpPr>
          <p:nvPr/>
        </p:nvSpPr>
        <p:spPr bwMode="auto">
          <a:xfrm>
            <a:off x="541338" y="1700213"/>
            <a:ext cx="7794625" cy="477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2800" b="1" i="0" u="sng" strike="noStrike" kern="1200" cap="none" spc="0" normalizeH="0" baseline="0" noProof="0" dirty="0">
                <a:ln>
                  <a:noFill/>
                </a:ln>
                <a:solidFill>
                  <a:srgbClr val="FFFFFF"/>
                </a:solidFill>
                <a:effectLst/>
                <a:uLnTx/>
                <a:uFillTx/>
                <a:latin typeface="HfW precursive" panose="00000500000000000000" pitchFamily="2" charset="0"/>
                <a:cs typeface="Calibri Light" panose="020F0302020204030204" pitchFamily="34" charset="0"/>
              </a:rPr>
              <a:t>Maths-No Problem! </a:t>
            </a:r>
          </a:p>
          <a:p>
            <a:pPr marL="457200" indent="-457200" algn="just">
              <a:spcBef>
                <a:spcPct val="0"/>
              </a:spcBef>
              <a:buClrTx/>
              <a:buSzTx/>
              <a:defRPr/>
            </a:pPr>
            <a:r>
              <a:rPr kumimoji="0" lang="en-GB" altLang="en-US" sz="2400" b="0" i="0" u="none" strike="noStrike" kern="1200" cap="none" spc="0" normalizeH="0" baseline="0" noProof="0" dirty="0">
                <a:ln>
                  <a:noFill/>
                </a:ln>
                <a:solidFill>
                  <a:srgbClr val="FFFFFF"/>
                </a:solidFill>
                <a:effectLst/>
                <a:uLnTx/>
                <a:uFillTx/>
                <a:latin typeface="HfW precursive" panose="00000500000000000000" pitchFamily="2" charset="0"/>
                <a:cs typeface="Calibri Light" panose="020F0302020204030204" pitchFamily="34" charset="0"/>
              </a:rPr>
              <a:t> We </a:t>
            </a:r>
            <a:r>
              <a:rPr lang="en-GB" altLang="en-US" sz="2400" dirty="0">
                <a:solidFill>
                  <a:srgbClr val="FFFFFF"/>
                </a:solidFill>
                <a:latin typeface="HfW precursive" panose="00000500000000000000" pitchFamily="2" charset="0"/>
                <a:cs typeface="Calibri Light" panose="020F0302020204030204" pitchFamily="34" charset="0"/>
              </a:rPr>
              <a:t>follow the </a:t>
            </a:r>
            <a:r>
              <a:rPr lang="en-GB" altLang="en-US" sz="2400" b="1" dirty="0">
                <a:solidFill>
                  <a:srgbClr val="FFFFFF"/>
                </a:solidFill>
                <a:latin typeface="HfW precursive" panose="00000500000000000000" pitchFamily="2" charset="0"/>
                <a:cs typeface="Calibri Light" panose="020F0302020204030204" pitchFamily="34" charset="0"/>
              </a:rPr>
              <a:t>‘Maths-No Problem!’ </a:t>
            </a:r>
            <a:r>
              <a:rPr lang="en-GB" altLang="en-US" sz="2400" dirty="0">
                <a:solidFill>
                  <a:srgbClr val="FFFFFF"/>
                </a:solidFill>
                <a:latin typeface="HfW precursive" panose="00000500000000000000" pitchFamily="2" charset="0"/>
                <a:cs typeface="Calibri Light" panose="020F0302020204030204" pitchFamily="34" charset="0"/>
              </a:rPr>
              <a:t>mastery school from Reception up to Year 6.</a:t>
            </a:r>
            <a:endParaRPr kumimoji="0" lang="en-GB" altLang="en-US" sz="2400" b="0" i="0" u="none" strike="noStrike" kern="1200" cap="none" spc="0" normalizeH="0" baseline="0" noProof="0" dirty="0">
              <a:ln>
                <a:noFill/>
              </a:ln>
              <a:solidFill>
                <a:srgbClr val="FFFFFF"/>
              </a:solidFill>
              <a:effectLst/>
              <a:uLnTx/>
              <a:uFillTx/>
              <a:latin typeface="HfW precursive" panose="00000500000000000000" pitchFamily="2" charset="0"/>
              <a:cs typeface="Calibri Light" panose="020F0302020204030204" pitchFamily="34" charset="0"/>
            </a:endParaRPr>
          </a:p>
          <a:p>
            <a:pPr marL="457200" indent="-457200" algn="just">
              <a:spcBef>
                <a:spcPct val="0"/>
              </a:spcBef>
              <a:buClrTx/>
              <a:buSzTx/>
              <a:defRPr/>
            </a:pPr>
            <a:r>
              <a:rPr kumimoji="0" lang="en-GB" altLang="en-US" sz="2400" b="0" i="0" u="none" strike="noStrike" kern="1200" cap="none" spc="0" normalizeH="0" baseline="0" noProof="0" dirty="0">
                <a:ln>
                  <a:noFill/>
                </a:ln>
                <a:solidFill>
                  <a:srgbClr val="FFFFFF"/>
                </a:solidFill>
                <a:effectLst/>
                <a:uLnTx/>
                <a:uFillTx/>
                <a:latin typeface="HfW precursive" panose="00000500000000000000" pitchFamily="2" charset="0"/>
                <a:cs typeface="Calibri Light" panose="020F0302020204030204" pitchFamily="34" charset="0"/>
              </a:rPr>
              <a:t>It is delivered using the concrete, pictorial and abstract methodology to ensure children have a deep understanding of mathematical concepts.</a:t>
            </a:r>
          </a:p>
          <a:p>
            <a:pPr marL="457200" indent="-457200" algn="just">
              <a:spcBef>
                <a:spcPct val="0"/>
              </a:spcBef>
              <a:buClrTx/>
              <a:buSzTx/>
              <a:defRPr/>
            </a:pPr>
            <a:r>
              <a:rPr lang="en-GB" altLang="en-US" sz="2400" dirty="0">
                <a:solidFill>
                  <a:srgbClr val="FFFFFF"/>
                </a:solidFill>
                <a:latin typeface="HfW precursive" panose="00000500000000000000" pitchFamily="2" charset="0"/>
                <a:cs typeface="Calibri Light" panose="020F0302020204030204" pitchFamily="34" charset="0"/>
              </a:rPr>
              <a:t>In Year 1 we mainly focus on using concrete resources during whole class teaching to embed new concepts. </a:t>
            </a:r>
            <a:endParaRPr kumimoji="0" lang="en-GB" altLang="en-US" sz="2400" b="0" i="0" u="none" strike="noStrike" kern="1200" cap="none" spc="0" normalizeH="0" baseline="0" noProof="0" dirty="0">
              <a:ln>
                <a:noFill/>
              </a:ln>
              <a:solidFill>
                <a:srgbClr val="FFFFFF"/>
              </a:solidFill>
              <a:effectLst/>
              <a:uLnTx/>
              <a:uFillTx/>
              <a:latin typeface="HfW precursive" panose="00000500000000000000" pitchFamily="2" charset="0"/>
              <a:cs typeface="Calibri Light" panose="020F03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altLang="en-US" sz="2800" b="1" i="0" u="sng" strike="noStrike" kern="1200" cap="none" spc="0" normalizeH="0" baseline="0" noProof="0" dirty="0">
              <a:ln>
                <a:noFill/>
              </a:ln>
              <a:solidFill>
                <a:srgbClr val="FFFFFF"/>
              </a:solidFill>
              <a:effectLst/>
              <a:uLnTx/>
              <a:uFillTx/>
              <a:latin typeface="HfW precursive" panose="00000500000000000000" pitchFamily="2" charset="0"/>
              <a:cs typeface="Calibri Light" panose="020F030202020403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defRPr/>
            </a:pPr>
            <a:endParaRPr kumimoji="0" lang="en-GB" altLang="en-US" sz="3200" b="0" i="0" u="none" strike="noStrike" kern="1200" cap="none" spc="0" normalizeH="0" baseline="0" noProof="0" dirty="0">
              <a:ln>
                <a:noFill/>
              </a:ln>
              <a:solidFill>
                <a:srgbClr val="FFFFFF"/>
              </a:solidFill>
              <a:effectLst/>
              <a:uLnTx/>
              <a:uFillTx/>
              <a:latin typeface="HfW precursive" panose="00000500000000000000" pitchFamily="2" charset="0"/>
              <a:cs typeface="Calibri Light" panose="020F0302020204030204" pitchFamily="34" charset="0"/>
            </a:endParaRPr>
          </a:p>
        </p:txBody>
      </p:sp>
      <p:sp>
        <p:nvSpPr>
          <p:cNvPr id="40967" name="Rectangle 10">
            <a:extLst>
              <a:ext uri="{FF2B5EF4-FFF2-40B4-BE49-F238E27FC236}">
                <a16:creationId xmlns:a16="http://schemas.microsoft.com/office/drawing/2014/main" id="{106B3EC4-8944-449C-B2A6-90B0BB6C0238}"/>
              </a:ext>
            </a:extLst>
          </p:cNvPr>
          <p:cNvSpPr>
            <a:spLocks noChangeArrowheads="1"/>
          </p:cNvSpPr>
          <p:nvPr/>
        </p:nvSpPr>
        <p:spPr bwMode="auto">
          <a:xfrm>
            <a:off x="2136775" y="238125"/>
            <a:ext cx="3990975"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1400" b="0" i="0" u="none" strike="noStrike" kern="1200" cap="none" spc="0" normalizeH="0" baseline="0" noProof="0">
                <a:ln>
                  <a:noFill/>
                </a:ln>
                <a:solidFill>
                  <a:srgbClr val="FFFFFF"/>
                </a:solidFill>
                <a:effectLst/>
                <a:uLnTx/>
                <a:uFillTx/>
                <a:latin typeface="Tahoma" panose="020B0604030504040204" pitchFamily="34" charset="0"/>
                <a:ea typeface="+mn-ea"/>
                <a:cs typeface="+mn-cs"/>
              </a:rPr>
              <a:t>Roman Catholic Diocese of Hexham and Newcastle</a:t>
            </a:r>
            <a:endParaRPr kumimoji="0" lang="en-US" altLang="en-US" sz="1400" b="0" i="0" u="none" strike="noStrike" kern="1200" cap="none" spc="0" normalizeH="0" baseline="0" noProof="0">
              <a:ln>
                <a:noFill/>
              </a:ln>
              <a:solidFill>
                <a:srgbClr val="FFFFFF"/>
              </a:solidFill>
              <a:effectLst/>
              <a:uLnTx/>
              <a:uFillTx/>
              <a:latin typeface="Tahoma" panose="020B0604030504040204" pitchFamily="34"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 </a:t>
            </a:r>
          </a:p>
        </p:txBody>
      </p:sp>
      <p:pic>
        <p:nvPicPr>
          <p:cNvPr id="40968" name="Picture 1">
            <a:extLst>
              <a:ext uri="{FF2B5EF4-FFF2-40B4-BE49-F238E27FC236}">
                <a16:creationId xmlns:a16="http://schemas.microsoft.com/office/drawing/2014/main" id="{6A991996-B978-43AF-9B61-794E24C5F59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6550" y="323850"/>
            <a:ext cx="760413" cy="74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9" name="Picture 2">
            <a:extLst>
              <a:ext uri="{FF2B5EF4-FFF2-40B4-BE49-F238E27FC236}">
                <a16:creationId xmlns:a16="http://schemas.microsoft.com/office/drawing/2014/main" id="{FDC71CA1-9279-4890-8274-448E36915F8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830293" y="5362754"/>
            <a:ext cx="1042988" cy="133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0" name="Picture 3">
            <a:extLst>
              <a:ext uri="{FF2B5EF4-FFF2-40B4-BE49-F238E27FC236}">
                <a16:creationId xmlns:a16="http://schemas.microsoft.com/office/drawing/2014/main" id="{F259F198-E270-4CA5-9175-FF2BB4B246BB}"/>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937356" y="5362754"/>
            <a:ext cx="1044575" cy="133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71" name="TextBox 1">
            <a:extLst>
              <a:ext uri="{FF2B5EF4-FFF2-40B4-BE49-F238E27FC236}">
                <a16:creationId xmlns:a16="http://schemas.microsoft.com/office/drawing/2014/main" id="{7CA98C21-5358-4BFD-8CAA-C8AC3555F43B}"/>
              </a:ext>
            </a:extLst>
          </p:cNvPr>
          <p:cNvSpPr txBox="1">
            <a:spLocks noChangeArrowheads="1"/>
          </p:cNvSpPr>
          <p:nvPr/>
        </p:nvSpPr>
        <p:spPr bwMode="auto">
          <a:xfrm>
            <a:off x="4114800" y="297180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AutoShape 2">
            <a:extLst>
              <a:ext uri="{FF2B5EF4-FFF2-40B4-BE49-F238E27FC236}">
                <a16:creationId xmlns:a16="http://schemas.microsoft.com/office/drawing/2014/main" id="{F9990D32-AC30-44AA-82C0-EBFC8BA80250}"/>
              </a:ext>
            </a:extLst>
          </p:cNvPr>
          <p:cNvSpPr>
            <a:spLocks noChangeArrowheads="1"/>
          </p:cNvSpPr>
          <p:nvPr/>
        </p:nvSpPr>
        <p:spPr bwMode="auto">
          <a:xfrm>
            <a:off x="542925" y="1458913"/>
            <a:ext cx="7996164" cy="4618330"/>
          </a:xfrm>
          <a:prstGeom prst="roundRect">
            <a:avLst>
              <a:gd name="adj" fmla="val 16667"/>
            </a:avLst>
          </a:prstGeom>
          <a:solidFill>
            <a:schemeClr val="folHlink"/>
          </a:solidFill>
          <a:ln w="9525">
            <a:solidFill>
              <a:schemeClr val="folHlink"/>
            </a:solidFill>
            <a:round/>
            <a:headEnd/>
            <a:tailEnd/>
          </a:ln>
        </p:spPr>
        <p:txBody>
          <a:bodyPr wrap="none" anchor="ctr"/>
          <a:lstStyle>
            <a:lvl1pPr marL="342900" indent="-342900">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eaLnBrk="1" hangingPunct="1"/>
            <a:endParaRPr lang="en-US" altLang="en-US" sz="2000">
              <a:solidFill>
                <a:schemeClr val="bg1"/>
              </a:solidFill>
              <a:latin typeface="Comic Sans MS" panose="030F0702030302020204" pitchFamily="66" charset="0"/>
            </a:endParaRPr>
          </a:p>
        </p:txBody>
      </p:sp>
      <p:sp>
        <p:nvSpPr>
          <p:cNvPr id="23557" name="WordArt 5">
            <a:extLst>
              <a:ext uri="{FF2B5EF4-FFF2-40B4-BE49-F238E27FC236}">
                <a16:creationId xmlns:a16="http://schemas.microsoft.com/office/drawing/2014/main" id="{972CBB71-B6CB-4847-B2A6-69B176737A20}"/>
              </a:ext>
            </a:extLst>
          </p:cNvPr>
          <p:cNvSpPr>
            <a:spLocks noChangeArrowheads="1" noChangeShapeType="1" noTextEdit="1"/>
          </p:cNvSpPr>
          <p:nvPr/>
        </p:nvSpPr>
        <p:spPr bwMode="auto">
          <a:xfrm>
            <a:off x="4686300" y="533400"/>
            <a:ext cx="3649663" cy="557213"/>
          </a:xfrm>
          <a:prstGeom prst="rect">
            <a:avLst/>
          </a:prstGeom>
        </p:spPr>
        <p:txBody>
          <a:bodyPr wrap="none" fromWordArt="1">
            <a:prstTxWarp prst="textPlain">
              <a:avLst>
                <a:gd name="adj" fmla="val 50000"/>
              </a:avLst>
            </a:prstTxWarp>
          </a:bodyPr>
          <a:lstStyle/>
          <a:p>
            <a:pPr algn="ctr">
              <a:defRPr/>
            </a:pPr>
            <a:r>
              <a:rPr lang="en-US" sz="3600" b="1" kern="10" dirty="0">
                <a:solidFill>
                  <a:srgbClr val="FFFFFF"/>
                </a:solidFill>
                <a:latin typeface="Tahoma" panose="020B0604030504040204" pitchFamily="34" charset="0"/>
                <a:ea typeface="Tahoma" panose="020B0604030504040204" pitchFamily="34" charset="0"/>
                <a:cs typeface="Tahoma" panose="020B0604030504040204" pitchFamily="34" charset="0"/>
              </a:rPr>
              <a:t>            </a:t>
            </a:r>
            <a:r>
              <a:rPr lang="en-US" sz="3600" b="1" kern="10" dirty="0">
                <a:solidFill>
                  <a:srgbClr val="FFFFFF"/>
                </a:solidFill>
                <a:latin typeface="Calibri Light" panose="020F0302020204030204" pitchFamily="34" charset="0"/>
                <a:ea typeface="Tahoma" panose="020B0604030504040204" pitchFamily="34" charset="0"/>
                <a:cs typeface="Calibri Light" panose="020F0302020204030204" pitchFamily="34" charset="0"/>
              </a:rPr>
              <a:t>St. John </a:t>
            </a:r>
            <a:r>
              <a:rPr lang="en-US" sz="3600" b="1" kern="10" dirty="0" err="1">
                <a:solidFill>
                  <a:srgbClr val="FFFFFF"/>
                </a:solidFill>
                <a:latin typeface="Calibri Light" panose="020F0302020204030204" pitchFamily="34" charset="0"/>
                <a:ea typeface="Tahoma" panose="020B0604030504040204" pitchFamily="34" charset="0"/>
                <a:cs typeface="Calibri Light" panose="020F0302020204030204" pitchFamily="34" charset="0"/>
              </a:rPr>
              <a:t>Vianney</a:t>
            </a:r>
            <a:endParaRPr lang="en-US" sz="3600" b="1" kern="10" dirty="0">
              <a:solidFill>
                <a:srgbClr val="FFFFFF"/>
              </a:solidFill>
              <a:latin typeface="Calibri Light" panose="020F0302020204030204" pitchFamily="34" charset="0"/>
              <a:ea typeface="Tahoma" panose="020B0604030504040204" pitchFamily="34" charset="0"/>
              <a:cs typeface="Calibri Light" panose="020F0302020204030204" pitchFamily="34" charset="0"/>
            </a:endParaRPr>
          </a:p>
          <a:p>
            <a:pPr algn="ctr">
              <a:defRPr/>
            </a:pPr>
            <a:r>
              <a:rPr lang="en-US" sz="3600" b="1" kern="10" dirty="0">
                <a:solidFill>
                  <a:srgbClr val="FFFFFF"/>
                </a:solidFill>
                <a:latin typeface="Calibri Light" panose="020F0302020204030204" pitchFamily="34" charset="0"/>
                <a:ea typeface="Tahoma" panose="020B0604030504040204" pitchFamily="34" charset="0"/>
                <a:cs typeface="Calibri Light" panose="020F0302020204030204" pitchFamily="34" charset="0"/>
              </a:rPr>
              <a:t>Catholic Primary School</a:t>
            </a:r>
            <a:endParaRPr lang="en-GB" sz="3600" b="1" kern="10" dirty="0">
              <a:solidFill>
                <a:srgbClr val="FFFFFF"/>
              </a:solidFill>
              <a:latin typeface="Calibri Light" panose="020F0302020204030204" pitchFamily="34" charset="0"/>
              <a:ea typeface="Tahoma" panose="020B0604030504040204" pitchFamily="34" charset="0"/>
              <a:cs typeface="Calibri Light" panose="020F0302020204030204" pitchFamily="34" charset="0"/>
            </a:endParaRPr>
          </a:p>
        </p:txBody>
      </p:sp>
      <p:sp>
        <p:nvSpPr>
          <p:cNvPr id="25606" name="Rectangle 6">
            <a:extLst>
              <a:ext uri="{FF2B5EF4-FFF2-40B4-BE49-F238E27FC236}">
                <a16:creationId xmlns:a16="http://schemas.microsoft.com/office/drawing/2014/main" id="{842EA1D8-76D0-44D4-BB05-B1FACDC2B390}"/>
              </a:ext>
            </a:extLst>
          </p:cNvPr>
          <p:cNvSpPr>
            <a:spLocks noChangeArrowheads="1"/>
          </p:cNvSpPr>
          <p:nvPr/>
        </p:nvSpPr>
        <p:spPr bwMode="auto">
          <a:xfrm>
            <a:off x="542925" y="1497013"/>
            <a:ext cx="7996164" cy="5170646"/>
          </a:xfrm>
          <a:prstGeom prst="rect">
            <a:avLst/>
          </a:prstGeom>
          <a:noFill/>
          <a:ln>
            <a:noFill/>
          </a:ln>
          <a:effectLst/>
        </p:spPr>
        <p:txBody>
          <a:bodyPr wrap="square">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lgn="ctr" eaLnBrk="1" hangingPunct="1">
              <a:buFont typeface="Wingdings" panose="05000000000000000000" pitchFamily="2" charset="2"/>
              <a:buNone/>
              <a:defRPr/>
            </a:pPr>
            <a:r>
              <a:rPr lang="en-GB" altLang="en-US" sz="2400" b="1" u="sng" dirty="0">
                <a:solidFill>
                  <a:schemeClr val="bg1"/>
                </a:solidFill>
                <a:latin typeface="HfW precursive" panose="00000500000000000000" pitchFamily="2" charset="0"/>
                <a:cs typeface="Calibri Light" panose="020F0302020204030204" pitchFamily="34" charset="0"/>
              </a:rPr>
              <a:t>Maths: Year One children are taught to:</a:t>
            </a:r>
            <a:endParaRPr lang="en-GB" altLang="en-US" sz="2400" b="1" dirty="0">
              <a:solidFill>
                <a:schemeClr val="bg1"/>
              </a:solidFill>
              <a:latin typeface="HfW precursive" panose="00000500000000000000" pitchFamily="2" charset="0"/>
              <a:cs typeface="Calibri Light" panose="020F0302020204030204" pitchFamily="34" charset="0"/>
            </a:endParaRPr>
          </a:p>
          <a:p>
            <a:pPr marL="342900" indent="-342900" eaLnBrk="1" hangingPunct="1">
              <a:buClr>
                <a:schemeClr val="bg1"/>
              </a:buClr>
              <a:buFont typeface="Arial" panose="020B0604020202020204" pitchFamily="34" charset="0"/>
              <a:buChar char="•"/>
              <a:defRPr/>
            </a:pPr>
            <a:endParaRPr lang="en-GB" altLang="en-US" sz="900" dirty="0">
              <a:solidFill>
                <a:schemeClr val="bg1"/>
              </a:solidFill>
              <a:latin typeface="HfW precursive" panose="00000500000000000000" pitchFamily="2" charset="0"/>
              <a:cs typeface="Calibri Light" panose="020F0302020204030204" pitchFamily="34" charset="0"/>
            </a:endParaRPr>
          </a:p>
          <a:p>
            <a:pPr marL="342900" indent="-342900" eaLnBrk="1" hangingPunct="1">
              <a:buClr>
                <a:schemeClr val="bg1"/>
              </a:buClr>
              <a:buFont typeface="Arial" panose="020B0604020202020204" pitchFamily="34" charset="0"/>
              <a:buChar char="•"/>
              <a:defRPr/>
            </a:pPr>
            <a:r>
              <a:rPr lang="en-GB" altLang="en-US" sz="1800" dirty="0">
                <a:solidFill>
                  <a:schemeClr val="bg1"/>
                </a:solidFill>
                <a:latin typeface="HfW precursive" panose="00000500000000000000" pitchFamily="2" charset="0"/>
                <a:cs typeface="Calibri Light" panose="020F0302020204030204" pitchFamily="34" charset="0"/>
              </a:rPr>
              <a:t>Use and understand maths vocabulary</a:t>
            </a:r>
          </a:p>
          <a:p>
            <a:pPr marL="342900" indent="-342900" eaLnBrk="1" hangingPunct="1">
              <a:buClr>
                <a:schemeClr val="bg1"/>
              </a:buClr>
              <a:buFont typeface="Arial" panose="020B0604020202020204" pitchFamily="34" charset="0"/>
              <a:buChar char="•"/>
              <a:defRPr/>
            </a:pPr>
            <a:r>
              <a:rPr lang="en-GB" altLang="en-US" sz="1800" dirty="0">
                <a:solidFill>
                  <a:schemeClr val="bg1"/>
                </a:solidFill>
                <a:latin typeface="HfW precursive" panose="00000500000000000000" pitchFamily="2" charset="0"/>
                <a:cs typeface="Calibri Light" panose="020F0302020204030204" pitchFamily="34" charset="0"/>
              </a:rPr>
              <a:t>Count to and across 100, forwards and backwards from any given number</a:t>
            </a:r>
          </a:p>
          <a:p>
            <a:pPr marL="342900" indent="-342900" eaLnBrk="1" hangingPunct="1">
              <a:buClr>
                <a:schemeClr val="bg1"/>
              </a:buClr>
              <a:buFont typeface="Arial" panose="020B0604020202020204" pitchFamily="34" charset="0"/>
              <a:buChar char="•"/>
              <a:defRPr/>
            </a:pPr>
            <a:r>
              <a:rPr lang="en-GB" altLang="en-US" sz="1800" dirty="0">
                <a:solidFill>
                  <a:schemeClr val="bg1"/>
                </a:solidFill>
                <a:latin typeface="HfW precursive" panose="00000500000000000000" pitchFamily="2" charset="0"/>
                <a:cs typeface="Calibri Light" panose="020F0302020204030204" pitchFamily="34" charset="0"/>
              </a:rPr>
              <a:t>Count, read and write numbers to 100 in numerals</a:t>
            </a:r>
          </a:p>
          <a:p>
            <a:pPr marL="342900" indent="-342900" eaLnBrk="1" hangingPunct="1">
              <a:buClr>
                <a:schemeClr val="bg1"/>
              </a:buClr>
              <a:buFont typeface="Arial" panose="020B0604020202020204" pitchFamily="34" charset="0"/>
              <a:buChar char="•"/>
              <a:defRPr/>
            </a:pPr>
            <a:r>
              <a:rPr lang="en-GB" altLang="en-US" sz="1800" dirty="0">
                <a:solidFill>
                  <a:schemeClr val="bg1"/>
                </a:solidFill>
                <a:latin typeface="HfW precursive" panose="00000500000000000000" pitchFamily="2" charset="0"/>
                <a:cs typeface="Calibri Light" panose="020F0302020204030204" pitchFamily="34" charset="0"/>
              </a:rPr>
              <a:t>Read and write numbers from 1-20 in numerals and words</a:t>
            </a:r>
          </a:p>
          <a:p>
            <a:pPr marL="342900" indent="-342900" eaLnBrk="1" hangingPunct="1">
              <a:buClr>
                <a:schemeClr val="bg1"/>
              </a:buClr>
              <a:buFont typeface="Arial" panose="020B0604020202020204" pitchFamily="34" charset="0"/>
              <a:buChar char="•"/>
              <a:defRPr/>
            </a:pPr>
            <a:r>
              <a:rPr lang="en-GB" altLang="en-US" sz="1800" dirty="0">
                <a:solidFill>
                  <a:schemeClr val="bg1"/>
                </a:solidFill>
                <a:latin typeface="HfW precursive" panose="00000500000000000000" pitchFamily="2" charset="0"/>
                <a:cs typeface="Calibri Light" panose="020F0302020204030204" pitchFamily="34" charset="0"/>
              </a:rPr>
              <a:t>Identify 1 more and 1 less than a given number</a:t>
            </a:r>
          </a:p>
          <a:p>
            <a:pPr marL="342900" indent="-342900" eaLnBrk="1" hangingPunct="1">
              <a:buClr>
                <a:schemeClr val="bg1"/>
              </a:buClr>
              <a:buFont typeface="Arial" panose="020B0604020202020204" pitchFamily="34" charset="0"/>
              <a:buChar char="•"/>
              <a:defRPr/>
            </a:pPr>
            <a:r>
              <a:rPr lang="en-GB" altLang="en-US" sz="1800" dirty="0">
                <a:solidFill>
                  <a:schemeClr val="bg1"/>
                </a:solidFill>
                <a:latin typeface="HfW precursive" panose="00000500000000000000" pitchFamily="2" charset="0"/>
                <a:cs typeface="Calibri Light" panose="020F0302020204030204" pitchFamily="34" charset="0"/>
              </a:rPr>
              <a:t>Use number bonds and related subtraction facts within 20</a:t>
            </a:r>
          </a:p>
          <a:p>
            <a:pPr marL="342900" indent="-342900" eaLnBrk="1" hangingPunct="1">
              <a:buClr>
                <a:schemeClr val="bg1"/>
              </a:buClr>
              <a:buFont typeface="Arial" panose="020B0604020202020204" pitchFamily="34" charset="0"/>
              <a:buChar char="•"/>
              <a:defRPr/>
            </a:pPr>
            <a:r>
              <a:rPr lang="en-GB" altLang="en-US" sz="1800" dirty="0">
                <a:solidFill>
                  <a:schemeClr val="bg1"/>
                </a:solidFill>
                <a:latin typeface="HfW precursive" panose="00000500000000000000" pitchFamily="2" charset="0"/>
                <a:cs typeface="Calibri Light" panose="020F0302020204030204" pitchFamily="34" charset="0"/>
              </a:rPr>
              <a:t>Recognise, find and name a half as 1 of 2 equal parts and a quarter as 1 of 4 equal parts of an object, shape or quantity</a:t>
            </a:r>
          </a:p>
          <a:p>
            <a:pPr marL="342900" indent="-342900" eaLnBrk="1" hangingPunct="1">
              <a:buClr>
                <a:schemeClr val="bg1"/>
              </a:buClr>
              <a:buFont typeface="Arial" panose="020B0604020202020204" pitchFamily="34" charset="0"/>
              <a:buChar char="•"/>
              <a:defRPr/>
            </a:pPr>
            <a:r>
              <a:rPr lang="en-GB" altLang="en-US" sz="1800" dirty="0">
                <a:solidFill>
                  <a:schemeClr val="bg1"/>
                </a:solidFill>
                <a:latin typeface="HfW precursive" panose="00000500000000000000" pitchFamily="2" charset="0"/>
                <a:cs typeface="Calibri Light" panose="020F0302020204030204" pitchFamily="34" charset="0"/>
              </a:rPr>
              <a:t>Solve measurement problems</a:t>
            </a:r>
          </a:p>
          <a:p>
            <a:pPr marL="342900" indent="-342900" eaLnBrk="1" hangingPunct="1">
              <a:buClr>
                <a:schemeClr val="bg1"/>
              </a:buClr>
              <a:buFont typeface="Arial" panose="020B0604020202020204" pitchFamily="34" charset="0"/>
              <a:buChar char="•"/>
              <a:defRPr/>
            </a:pPr>
            <a:r>
              <a:rPr lang="en-GB" altLang="en-US" sz="1800" dirty="0">
                <a:solidFill>
                  <a:schemeClr val="bg1"/>
                </a:solidFill>
                <a:latin typeface="HfW precursive" panose="00000500000000000000" pitchFamily="2" charset="0"/>
                <a:cs typeface="Calibri Light" panose="020F0302020204030204" pitchFamily="34" charset="0"/>
              </a:rPr>
              <a:t>Tell the time to the hour and half past the hour</a:t>
            </a:r>
          </a:p>
          <a:p>
            <a:pPr marL="342900" indent="-342900" eaLnBrk="1" hangingPunct="1">
              <a:buClr>
                <a:schemeClr val="bg1"/>
              </a:buClr>
              <a:buFont typeface="Arial" panose="020B0604020202020204" pitchFamily="34" charset="0"/>
              <a:buChar char="•"/>
              <a:defRPr/>
            </a:pPr>
            <a:endParaRPr lang="en-US" altLang="en-US" sz="1800" dirty="0">
              <a:solidFill>
                <a:schemeClr val="bg1"/>
              </a:solidFill>
              <a:latin typeface="HfW precursive" panose="00000500000000000000" pitchFamily="2" charset="0"/>
              <a:cs typeface="Calibri Light" panose="020F0302020204030204" pitchFamily="34" charset="0"/>
            </a:endParaRPr>
          </a:p>
          <a:p>
            <a:pPr eaLnBrk="1" hangingPunct="1">
              <a:buClr>
                <a:schemeClr val="bg1"/>
              </a:buClr>
              <a:buNone/>
              <a:defRPr/>
            </a:pPr>
            <a:endParaRPr lang="en-US" altLang="en-US" sz="1800" dirty="0">
              <a:solidFill>
                <a:schemeClr val="bg1"/>
              </a:solidFill>
              <a:latin typeface="HfW precursive" panose="00000500000000000000" pitchFamily="2" charset="0"/>
              <a:cs typeface="Calibri Light" panose="020F0302020204030204" pitchFamily="34" charset="0"/>
            </a:endParaRPr>
          </a:p>
          <a:p>
            <a:pPr eaLnBrk="1" hangingPunct="1">
              <a:buClr>
                <a:schemeClr val="bg1"/>
              </a:buClr>
              <a:buNone/>
              <a:defRPr/>
            </a:pPr>
            <a:r>
              <a:rPr lang="en-US" altLang="en-US" sz="1800" dirty="0">
                <a:solidFill>
                  <a:srgbClr val="FF0000"/>
                </a:solidFill>
                <a:latin typeface="HfW precursive" panose="00000500000000000000" pitchFamily="2" charset="0"/>
                <a:cs typeface="Calibri Light" panose="020F0302020204030204" pitchFamily="34" charset="0"/>
              </a:rPr>
              <a:t>O</a:t>
            </a:r>
            <a:r>
              <a:rPr lang="en-GB" altLang="en-US" sz="1800" dirty="0" err="1">
                <a:solidFill>
                  <a:srgbClr val="FF0000"/>
                </a:solidFill>
                <a:latin typeface="HfW precursive" panose="00000500000000000000" pitchFamily="2" charset="0"/>
                <a:cs typeface="Calibri Light" panose="020F0302020204030204" pitchFamily="34" charset="0"/>
              </a:rPr>
              <a:t>ur</a:t>
            </a:r>
            <a:r>
              <a:rPr lang="en-GB" altLang="en-US" sz="1800" dirty="0">
                <a:solidFill>
                  <a:srgbClr val="FF0000"/>
                </a:solidFill>
                <a:latin typeface="HfW precursive" panose="00000500000000000000" pitchFamily="2" charset="0"/>
                <a:cs typeface="Calibri Light" panose="020F0302020204030204" pitchFamily="34" charset="0"/>
              </a:rPr>
              <a:t> school calculation policy can be found on our school website.</a:t>
            </a:r>
          </a:p>
        </p:txBody>
      </p:sp>
      <p:sp>
        <p:nvSpPr>
          <p:cNvPr id="29704" name="Rectangle 12">
            <a:extLst>
              <a:ext uri="{FF2B5EF4-FFF2-40B4-BE49-F238E27FC236}">
                <a16:creationId xmlns:a16="http://schemas.microsoft.com/office/drawing/2014/main" id="{EDBAD7F1-96EB-4341-8CC5-29FB7BEC1C4E}"/>
              </a:ext>
            </a:extLst>
          </p:cNvPr>
          <p:cNvSpPr>
            <a:spLocks noChangeArrowheads="1"/>
          </p:cNvSpPr>
          <p:nvPr/>
        </p:nvSpPr>
        <p:spPr bwMode="auto">
          <a:xfrm>
            <a:off x="2312988" y="234950"/>
            <a:ext cx="363855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lgn="ctr">
              <a:spcBef>
                <a:spcPct val="0"/>
              </a:spcBef>
              <a:buClrTx/>
              <a:buSzTx/>
              <a:buFontTx/>
              <a:buNone/>
            </a:pPr>
            <a:r>
              <a:rPr lang="en-GB" altLang="en-US" sz="1400">
                <a:solidFill>
                  <a:schemeClr val="tx2"/>
                </a:solidFill>
                <a:latin typeface="Calibri Light" panose="020F0302020204030204" pitchFamily="34" charset="0"/>
                <a:cs typeface="Calibri Light" panose="020F0302020204030204" pitchFamily="34" charset="0"/>
              </a:rPr>
              <a:t>Roman Catholic Diocese of Hexham and Newcastle</a:t>
            </a:r>
            <a:endParaRPr lang="en-US" altLang="en-US" sz="1400">
              <a:solidFill>
                <a:schemeClr val="tx2"/>
              </a:solidFill>
              <a:latin typeface="Calibri Light" panose="020F0302020204030204" pitchFamily="34" charset="0"/>
              <a:cs typeface="Calibri Light" panose="020F0302020204030204" pitchFamily="34" charset="0"/>
            </a:endParaRPr>
          </a:p>
          <a:p>
            <a:pPr algn="ctr">
              <a:spcBef>
                <a:spcPct val="0"/>
              </a:spcBef>
              <a:buClrTx/>
              <a:buSzTx/>
              <a:buFontTx/>
              <a:buNone/>
            </a:pPr>
            <a:r>
              <a:rPr lang="en-GB" altLang="en-US" sz="1800"/>
              <a:t> </a:t>
            </a:r>
          </a:p>
        </p:txBody>
      </p:sp>
      <p:pic>
        <p:nvPicPr>
          <p:cNvPr id="9" name="Picture 4">
            <a:extLst>
              <a:ext uri="{FF2B5EF4-FFF2-40B4-BE49-F238E27FC236}">
                <a16:creationId xmlns:a16="http://schemas.microsoft.com/office/drawing/2014/main" id="{E7BB3080-7396-4E0E-9B1C-1533BA6825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149" y="298024"/>
            <a:ext cx="811213" cy="793750"/>
          </a:xfrm>
          <a:prstGeom prst="rect">
            <a:avLst/>
          </a:prstGeom>
          <a:noFill/>
          <a:ln w="57150">
            <a:solidFill>
              <a:srgbClr val="FFFF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AutoShape 2">
            <a:extLst>
              <a:ext uri="{FF2B5EF4-FFF2-40B4-BE49-F238E27FC236}">
                <a16:creationId xmlns:a16="http://schemas.microsoft.com/office/drawing/2014/main" id="{24991C26-4C36-4BFF-920F-CBFCBDE415FB}"/>
              </a:ext>
            </a:extLst>
          </p:cNvPr>
          <p:cNvSpPr>
            <a:spLocks noChangeArrowheads="1"/>
          </p:cNvSpPr>
          <p:nvPr/>
        </p:nvSpPr>
        <p:spPr bwMode="auto">
          <a:xfrm>
            <a:off x="533400" y="1427163"/>
            <a:ext cx="7848600" cy="4608512"/>
          </a:xfrm>
          <a:prstGeom prst="roundRect">
            <a:avLst>
              <a:gd name="adj" fmla="val 16667"/>
            </a:avLst>
          </a:prstGeom>
          <a:solidFill>
            <a:schemeClr val="folHlink"/>
          </a:solidFill>
          <a:ln w="9525">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endParaRPr lang="en-GB" altLang="en-US" sz="1800">
              <a:solidFill>
                <a:srgbClr val="000000"/>
              </a:solidFill>
            </a:endParaRPr>
          </a:p>
        </p:txBody>
      </p:sp>
      <p:sp>
        <p:nvSpPr>
          <p:cNvPr id="34821" name="WordArt 5">
            <a:extLst>
              <a:ext uri="{FF2B5EF4-FFF2-40B4-BE49-F238E27FC236}">
                <a16:creationId xmlns:a16="http://schemas.microsoft.com/office/drawing/2014/main" id="{BECC4BF4-C69E-4B2A-AA58-40DE95AD0680}"/>
              </a:ext>
            </a:extLst>
          </p:cNvPr>
          <p:cNvSpPr>
            <a:spLocks noChangeArrowheads="1" noChangeShapeType="1" noTextEdit="1"/>
          </p:cNvSpPr>
          <p:nvPr/>
        </p:nvSpPr>
        <p:spPr bwMode="auto">
          <a:xfrm>
            <a:off x="4686300" y="533400"/>
            <a:ext cx="3649663" cy="557213"/>
          </a:xfrm>
          <a:prstGeom prst="rect">
            <a:avLst/>
          </a:prstGeom>
        </p:spPr>
        <p:txBody>
          <a:bodyPr wrap="none" fromWordArt="1">
            <a:prstTxWarp prst="textPlain">
              <a:avLst>
                <a:gd name="adj" fmla="val 50000"/>
              </a:avLst>
            </a:prstTxWarp>
          </a:bodyPr>
          <a:lstStyle/>
          <a:p>
            <a:pPr algn="ctr">
              <a:defRPr/>
            </a:pPr>
            <a:r>
              <a:rPr lang="en-US" sz="3600" b="1" kern="10" dirty="0">
                <a:solidFill>
                  <a:srgbClr val="FFFFFF"/>
                </a:solidFill>
                <a:latin typeface="Tahoma" panose="020B0604030504040204" pitchFamily="34" charset="0"/>
                <a:ea typeface="Tahoma" panose="020B0604030504040204" pitchFamily="34" charset="0"/>
                <a:cs typeface="Tahoma" panose="020B0604030504040204" pitchFamily="34" charset="0"/>
              </a:rPr>
              <a:t>            </a:t>
            </a:r>
            <a:r>
              <a:rPr lang="en-US" sz="3600" b="1" kern="10" dirty="0">
                <a:solidFill>
                  <a:srgbClr val="FFFFFF"/>
                </a:solidFill>
                <a:latin typeface="Calibri Light" panose="020F0302020204030204" pitchFamily="34" charset="0"/>
                <a:ea typeface="Tahoma" panose="020B0604030504040204" pitchFamily="34" charset="0"/>
                <a:cs typeface="Calibri Light" panose="020F0302020204030204" pitchFamily="34" charset="0"/>
              </a:rPr>
              <a:t>St. John </a:t>
            </a:r>
            <a:r>
              <a:rPr lang="en-US" sz="3600" b="1" kern="10" dirty="0" err="1">
                <a:solidFill>
                  <a:srgbClr val="FFFFFF"/>
                </a:solidFill>
                <a:latin typeface="Calibri Light" panose="020F0302020204030204" pitchFamily="34" charset="0"/>
                <a:ea typeface="Tahoma" panose="020B0604030504040204" pitchFamily="34" charset="0"/>
                <a:cs typeface="Calibri Light" panose="020F0302020204030204" pitchFamily="34" charset="0"/>
              </a:rPr>
              <a:t>Vianney</a:t>
            </a:r>
            <a:endParaRPr lang="en-US" sz="3600" b="1" kern="10" dirty="0">
              <a:solidFill>
                <a:srgbClr val="FFFFFF"/>
              </a:solidFill>
              <a:latin typeface="Calibri Light" panose="020F0302020204030204" pitchFamily="34" charset="0"/>
              <a:ea typeface="Tahoma" panose="020B0604030504040204" pitchFamily="34" charset="0"/>
              <a:cs typeface="Calibri Light" panose="020F0302020204030204" pitchFamily="34" charset="0"/>
            </a:endParaRPr>
          </a:p>
          <a:p>
            <a:pPr algn="ctr">
              <a:defRPr/>
            </a:pPr>
            <a:r>
              <a:rPr lang="en-US" sz="3600" b="1" kern="10" dirty="0">
                <a:solidFill>
                  <a:srgbClr val="FFFFFF"/>
                </a:solidFill>
                <a:latin typeface="Calibri Light" panose="020F0302020204030204" pitchFamily="34" charset="0"/>
                <a:ea typeface="Tahoma" panose="020B0604030504040204" pitchFamily="34" charset="0"/>
                <a:cs typeface="Calibri Light" panose="020F0302020204030204" pitchFamily="34" charset="0"/>
              </a:rPr>
              <a:t>Catholic Primary School</a:t>
            </a:r>
            <a:endParaRPr lang="en-GB" sz="3600" b="1" kern="10" dirty="0">
              <a:solidFill>
                <a:srgbClr val="FFFFFF"/>
              </a:solidFill>
              <a:latin typeface="Calibri Light" panose="020F0302020204030204" pitchFamily="34" charset="0"/>
              <a:ea typeface="Tahoma" panose="020B0604030504040204" pitchFamily="34" charset="0"/>
              <a:cs typeface="Calibri Light" panose="020F0302020204030204" pitchFamily="34" charset="0"/>
            </a:endParaRPr>
          </a:p>
        </p:txBody>
      </p:sp>
      <p:sp>
        <p:nvSpPr>
          <p:cNvPr id="44039" name="Rectangle 10">
            <a:extLst>
              <a:ext uri="{FF2B5EF4-FFF2-40B4-BE49-F238E27FC236}">
                <a16:creationId xmlns:a16="http://schemas.microsoft.com/office/drawing/2014/main" id="{5027B40D-566F-40B6-8E45-FE9A73F63DA4}"/>
              </a:ext>
            </a:extLst>
          </p:cNvPr>
          <p:cNvSpPr>
            <a:spLocks noChangeArrowheads="1"/>
          </p:cNvSpPr>
          <p:nvPr/>
        </p:nvSpPr>
        <p:spPr bwMode="auto">
          <a:xfrm>
            <a:off x="2312988" y="234950"/>
            <a:ext cx="363855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lgn="ctr">
              <a:spcBef>
                <a:spcPct val="0"/>
              </a:spcBef>
              <a:buClrTx/>
              <a:buSzTx/>
              <a:buFontTx/>
              <a:buNone/>
            </a:pPr>
            <a:r>
              <a:rPr lang="en-GB" altLang="en-US" sz="1400">
                <a:solidFill>
                  <a:srgbClr val="FFFFFF"/>
                </a:solidFill>
                <a:latin typeface="Calibri Light" panose="020F0302020204030204" pitchFamily="34" charset="0"/>
                <a:cs typeface="Calibri Light" panose="020F0302020204030204" pitchFamily="34" charset="0"/>
              </a:rPr>
              <a:t>Roman Catholic Diocese of Hexham and Newcastle</a:t>
            </a:r>
            <a:endParaRPr lang="en-US" altLang="en-US" sz="1400">
              <a:solidFill>
                <a:srgbClr val="FFFFFF"/>
              </a:solidFill>
              <a:latin typeface="Calibri Light" panose="020F0302020204030204" pitchFamily="34" charset="0"/>
              <a:cs typeface="Calibri Light" panose="020F0302020204030204" pitchFamily="34" charset="0"/>
            </a:endParaRPr>
          </a:p>
          <a:p>
            <a:pPr algn="ctr">
              <a:spcBef>
                <a:spcPct val="0"/>
              </a:spcBef>
              <a:buClrTx/>
              <a:buSzTx/>
              <a:buFontTx/>
              <a:buNone/>
            </a:pPr>
            <a:r>
              <a:rPr lang="en-GB" altLang="en-US" sz="1800">
                <a:solidFill>
                  <a:srgbClr val="000000"/>
                </a:solidFill>
              </a:rPr>
              <a:t> </a:t>
            </a:r>
          </a:p>
        </p:txBody>
      </p:sp>
      <p:sp>
        <p:nvSpPr>
          <p:cNvPr id="34826" name="TextBox 1">
            <a:extLst>
              <a:ext uri="{FF2B5EF4-FFF2-40B4-BE49-F238E27FC236}">
                <a16:creationId xmlns:a16="http://schemas.microsoft.com/office/drawing/2014/main" id="{B8562511-3A81-4E19-BD2A-E5561B19E65F}"/>
              </a:ext>
            </a:extLst>
          </p:cNvPr>
          <p:cNvSpPr txBox="1">
            <a:spLocks noChangeArrowheads="1"/>
          </p:cNvSpPr>
          <p:nvPr/>
        </p:nvSpPr>
        <p:spPr bwMode="auto">
          <a:xfrm>
            <a:off x="816769" y="1592372"/>
            <a:ext cx="7281862" cy="4616648"/>
          </a:xfrm>
          <a:prstGeom prst="rect">
            <a:avLst/>
          </a:prstGeom>
          <a:noFill/>
          <a:ln>
            <a:no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r>
              <a:rPr lang="en-US" altLang="en-US" sz="2800" b="1" u="sng" dirty="0">
                <a:solidFill>
                  <a:schemeClr val="bg1"/>
                </a:solidFill>
                <a:latin typeface="HfW precursive" panose="00000500000000000000" pitchFamily="2" charset="0"/>
                <a:cs typeface="Calibri Light" panose="020F0302020204030204" pitchFamily="34" charset="0"/>
              </a:rPr>
              <a:t>PSHE</a:t>
            </a:r>
          </a:p>
          <a:p>
            <a:pPr algn="just">
              <a:defRPr/>
            </a:pPr>
            <a:endParaRPr lang="en-US" altLang="en-US" dirty="0">
              <a:solidFill>
                <a:schemeClr val="bg1"/>
              </a:solidFill>
              <a:latin typeface="HfW precursive" panose="00000500000000000000" pitchFamily="2" charset="0"/>
              <a:cs typeface="Calibri Light" panose="020F0302020204030204" pitchFamily="34" charset="0"/>
            </a:endParaRPr>
          </a:p>
          <a:p>
            <a:pPr algn="just">
              <a:defRPr/>
            </a:pPr>
            <a:r>
              <a:rPr lang="en-US" altLang="en-US" dirty="0">
                <a:solidFill>
                  <a:schemeClr val="bg1"/>
                </a:solidFill>
                <a:latin typeface="HfW precursive" panose="00000500000000000000" pitchFamily="2" charset="0"/>
                <a:cs typeface="Calibri Light" panose="020F0302020204030204" pitchFamily="34" charset="0"/>
              </a:rPr>
              <a:t>Personal, Social, Health and Economic (PSHE) Education is a subject through which pupils develop the knowledge, skills and attributes they need to manage their lives, now and in the future. It helps children to stay healthy and safe, while preparing them to make the most of life and work.</a:t>
            </a:r>
          </a:p>
          <a:p>
            <a:pPr algn="just">
              <a:defRPr/>
            </a:pPr>
            <a:r>
              <a:rPr lang="en-US" altLang="en-US" dirty="0">
                <a:solidFill>
                  <a:schemeClr val="bg1"/>
                </a:solidFill>
                <a:latin typeface="HfW precursive" panose="00000500000000000000" pitchFamily="2" charset="0"/>
                <a:cs typeface="Calibri Light" panose="020F0302020204030204" pitchFamily="34" charset="0"/>
              </a:rPr>
              <a:t> </a:t>
            </a:r>
            <a:r>
              <a:rPr lang="en-US" altLang="en-US" sz="1050" dirty="0">
                <a:solidFill>
                  <a:schemeClr val="bg1"/>
                </a:solidFill>
                <a:latin typeface="HfW precursive" panose="00000500000000000000" pitchFamily="2" charset="0"/>
                <a:cs typeface="Calibri Light" panose="020F0302020204030204" pitchFamily="34" charset="0"/>
              </a:rPr>
              <a:t>(PSHE Association 2021)</a:t>
            </a:r>
          </a:p>
          <a:p>
            <a:pPr algn="just">
              <a:defRPr/>
            </a:pPr>
            <a:endParaRPr lang="en-US" altLang="en-US" sz="2000" dirty="0">
              <a:solidFill>
                <a:schemeClr val="bg1"/>
              </a:solidFill>
              <a:latin typeface="HfW precursive" panose="00000500000000000000" pitchFamily="2" charset="0"/>
              <a:cs typeface="Calibri Light" panose="020F0302020204030204" pitchFamily="34" charset="0"/>
            </a:endParaRPr>
          </a:p>
          <a:p>
            <a:pPr algn="just">
              <a:defRPr/>
            </a:pPr>
            <a:r>
              <a:rPr lang="en-US" altLang="en-US" sz="2000" dirty="0">
                <a:solidFill>
                  <a:schemeClr val="bg1"/>
                </a:solidFill>
                <a:latin typeface="HfW precursive" panose="00000500000000000000" pitchFamily="2" charset="0"/>
                <a:cs typeface="Calibri Light" panose="020F0302020204030204" pitchFamily="34" charset="0"/>
              </a:rPr>
              <a:t>The PSHE Curriculum is broken up into three core themes:</a:t>
            </a:r>
          </a:p>
          <a:p>
            <a:pPr marL="342900" indent="-342900" algn="just">
              <a:buFont typeface="Arial" panose="020B0604020202020204" pitchFamily="34" charset="0"/>
              <a:buChar char="•"/>
              <a:defRPr/>
            </a:pPr>
            <a:r>
              <a:rPr lang="en-US" altLang="en-US" sz="2000" dirty="0">
                <a:solidFill>
                  <a:schemeClr val="bg1"/>
                </a:solidFill>
                <a:latin typeface="HfW precursive" panose="00000500000000000000" pitchFamily="2" charset="0"/>
                <a:cs typeface="Calibri Light" panose="020F0302020204030204" pitchFamily="34" charset="0"/>
              </a:rPr>
              <a:t>Health and Wellbeing</a:t>
            </a:r>
          </a:p>
          <a:p>
            <a:pPr marL="342900" indent="-342900" algn="just">
              <a:buFont typeface="Arial" panose="020B0604020202020204" pitchFamily="34" charset="0"/>
              <a:buChar char="•"/>
              <a:defRPr/>
            </a:pPr>
            <a:r>
              <a:rPr lang="en-US" altLang="en-US" sz="2000" dirty="0">
                <a:solidFill>
                  <a:schemeClr val="bg1"/>
                </a:solidFill>
                <a:latin typeface="HfW precursive" panose="00000500000000000000" pitchFamily="2" charset="0"/>
                <a:cs typeface="Calibri Light" panose="020F0302020204030204" pitchFamily="34" charset="0"/>
              </a:rPr>
              <a:t>Relationships</a:t>
            </a:r>
          </a:p>
          <a:p>
            <a:pPr marL="342900" indent="-342900" algn="just">
              <a:buFont typeface="Arial" panose="020B0604020202020204" pitchFamily="34" charset="0"/>
              <a:buChar char="•"/>
              <a:defRPr/>
            </a:pPr>
            <a:r>
              <a:rPr lang="en-US" altLang="en-US" sz="2000" dirty="0">
                <a:solidFill>
                  <a:schemeClr val="bg1"/>
                </a:solidFill>
                <a:latin typeface="HfW precursive" panose="00000500000000000000" pitchFamily="2" charset="0"/>
                <a:cs typeface="Calibri Light" panose="020F0302020204030204" pitchFamily="34" charset="0"/>
              </a:rPr>
              <a:t>Living in the Wider World</a:t>
            </a:r>
          </a:p>
          <a:p>
            <a:pPr>
              <a:defRPr/>
            </a:pPr>
            <a:endParaRPr lang="en-US" altLang="en-US" sz="2000" dirty="0">
              <a:solidFill>
                <a:schemeClr val="bg1"/>
              </a:solidFill>
              <a:latin typeface="HfW precursive" panose="00000500000000000000" pitchFamily="2" charset="0"/>
            </a:endParaRPr>
          </a:p>
        </p:txBody>
      </p:sp>
      <p:pic>
        <p:nvPicPr>
          <p:cNvPr id="9" name="Picture 4">
            <a:extLst>
              <a:ext uri="{FF2B5EF4-FFF2-40B4-BE49-F238E27FC236}">
                <a16:creationId xmlns:a16="http://schemas.microsoft.com/office/drawing/2014/main" id="{B1138FB0-94EB-4495-AF72-8E9C2B3D5D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149" y="288499"/>
            <a:ext cx="811213" cy="793750"/>
          </a:xfrm>
          <a:prstGeom prst="rect">
            <a:avLst/>
          </a:prstGeom>
          <a:noFill/>
          <a:ln w="57150">
            <a:solidFill>
              <a:srgbClr val="FFFF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WordArt 5">
            <a:extLst>
              <a:ext uri="{FF2B5EF4-FFF2-40B4-BE49-F238E27FC236}">
                <a16:creationId xmlns:a16="http://schemas.microsoft.com/office/drawing/2014/main" id="{4FFC1F28-0320-45CD-AC09-B84F84EC34B8}"/>
              </a:ext>
            </a:extLst>
          </p:cNvPr>
          <p:cNvSpPr>
            <a:spLocks noChangeArrowheads="1" noChangeShapeType="1" noTextEdit="1"/>
          </p:cNvSpPr>
          <p:nvPr/>
        </p:nvSpPr>
        <p:spPr bwMode="auto">
          <a:xfrm>
            <a:off x="4686300" y="533400"/>
            <a:ext cx="3649663" cy="55721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GB" sz="3600" b="1" kern="10">
                <a:solidFill>
                  <a:srgbClr val="FFFFFF"/>
                </a:solidFill>
                <a:latin typeface="Calibri Light" panose="020F0302020204030204" pitchFamily="34" charset="0"/>
                <a:cs typeface="Calibri Light" panose="020F0302020204030204" pitchFamily="34" charset="0"/>
              </a:rPr>
              <a:t>            St. John Vianney</a:t>
            </a:r>
          </a:p>
          <a:p>
            <a:pPr algn="ctr"/>
            <a:r>
              <a:rPr lang="en-GB" sz="3600" b="1" kern="10">
                <a:solidFill>
                  <a:srgbClr val="FFFFFF"/>
                </a:solidFill>
                <a:latin typeface="Calibri Light" panose="020F0302020204030204" pitchFamily="34" charset="0"/>
                <a:cs typeface="Calibri Light" panose="020F0302020204030204" pitchFamily="34" charset="0"/>
              </a:rPr>
              <a:t>Catholic Primary School</a:t>
            </a:r>
          </a:p>
        </p:txBody>
      </p:sp>
      <p:sp>
        <p:nvSpPr>
          <p:cNvPr id="56324" name="Rectangle 10">
            <a:extLst>
              <a:ext uri="{FF2B5EF4-FFF2-40B4-BE49-F238E27FC236}">
                <a16:creationId xmlns:a16="http://schemas.microsoft.com/office/drawing/2014/main" id="{6C08E0B7-A846-4486-BABB-0FAECB3BC170}"/>
              </a:ext>
            </a:extLst>
          </p:cNvPr>
          <p:cNvSpPr>
            <a:spLocks noChangeArrowheads="1"/>
          </p:cNvSpPr>
          <p:nvPr/>
        </p:nvSpPr>
        <p:spPr bwMode="auto">
          <a:xfrm>
            <a:off x="2312988" y="234950"/>
            <a:ext cx="363855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lgn="ctr">
              <a:spcBef>
                <a:spcPct val="0"/>
              </a:spcBef>
              <a:buClrTx/>
              <a:buSzTx/>
              <a:buFontTx/>
              <a:buNone/>
            </a:pPr>
            <a:r>
              <a:rPr lang="en-GB" altLang="en-US" sz="1400">
                <a:solidFill>
                  <a:schemeClr val="tx2"/>
                </a:solidFill>
                <a:latin typeface="Calibri Light" panose="020F0302020204030204" pitchFamily="34" charset="0"/>
                <a:cs typeface="Calibri Light" panose="020F0302020204030204" pitchFamily="34" charset="0"/>
              </a:rPr>
              <a:t>Roman Catholic Diocese of Hexham and Newcastle</a:t>
            </a:r>
            <a:endParaRPr lang="en-US" altLang="en-US" sz="1400">
              <a:solidFill>
                <a:schemeClr val="tx2"/>
              </a:solidFill>
              <a:latin typeface="Calibri Light" panose="020F0302020204030204" pitchFamily="34" charset="0"/>
              <a:cs typeface="Calibri Light" panose="020F0302020204030204" pitchFamily="34" charset="0"/>
            </a:endParaRPr>
          </a:p>
          <a:p>
            <a:pPr algn="ctr">
              <a:spcBef>
                <a:spcPct val="0"/>
              </a:spcBef>
              <a:buClrTx/>
              <a:buSzTx/>
              <a:buFontTx/>
              <a:buNone/>
            </a:pPr>
            <a:r>
              <a:rPr lang="en-GB" altLang="en-US" sz="1800"/>
              <a:t> </a:t>
            </a:r>
          </a:p>
        </p:txBody>
      </p:sp>
      <p:sp>
        <p:nvSpPr>
          <p:cNvPr id="56325" name="AutoShape 2">
            <a:extLst>
              <a:ext uri="{FF2B5EF4-FFF2-40B4-BE49-F238E27FC236}">
                <a16:creationId xmlns:a16="http://schemas.microsoft.com/office/drawing/2014/main" id="{3403D3D7-09EF-40C0-904F-7906A07071A8}"/>
              </a:ext>
            </a:extLst>
          </p:cNvPr>
          <p:cNvSpPr>
            <a:spLocks noChangeArrowheads="1"/>
          </p:cNvSpPr>
          <p:nvPr/>
        </p:nvSpPr>
        <p:spPr bwMode="auto">
          <a:xfrm>
            <a:off x="563563" y="1458913"/>
            <a:ext cx="7848600" cy="4608512"/>
          </a:xfrm>
          <a:prstGeom prst="roundRect">
            <a:avLst>
              <a:gd name="adj" fmla="val 16667"/>
            </a:avLst>
          </a:prstGeom>
          <a:solidFill>
            <a:schemeClr val="folHlink"/>
          </a:solidFill>
          <a:ln w="9525">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endParaRPr lang="en-GB" altLang="en-US" sz="1800"/>
          </a:p>
        </p:txBody>
      </p:sp>
      <p:sp>
        <p:nvSpPr>
          <p:cNvPr id="14" name="Rectangle 6">
            <a:extLst>
              <a:ext uri="{FF2B5EF4-FFF2-40B4-BE49-F238E27FC236}">
                <a16:creationId xmlns:a16="http://schemas.microsoft.com/office/drawing/2014/main" id="{F2E0F07F-CB0A-45D9-88AE-7DE4F4A60991}"/>
              </a:ext>
            </a:extLst>
          </p:cNvPr>
          <p:cNvSpPr>
            <a:spLocks noChangeArrowheads="1"/>
          </p:cNvSpPr>
          <p:nvPr/>
        </p:nvSpPr>
        <p:spPr bwMode="auto">
          <a:xfrm>
            <a:off x="563564" y="1700213"/>
            <a:ext cx="7772400" cy="3847207"/>
          </a:xfrm>
          <a:prstGeom prst="rect">
            <a:avLst/>
          </a:prstGeom>
          <a:noFill/>
          <a:ln>
            <a:noFill/>
          </a:ln>
          <a:effectLst/>
        </p:spPr>
        <p:txBody>
          <a:bodyPr wrap="square">
            <a:spAutoFit/>
          </a:bodyPr>
          <a:lstStyle/>
          <a:p>
            <a:pPr algn="ctr">
              <a:defRPr/>
            </a:pPr>
            <a:r>
              <a:rPr lang="en-US" sz="2800" b="1" u="sng" dirty="0">
                <a:solidFill>
                  <a:schemeClr val="bg1"/>
                </a:solidFill>
                <a:latin typeface="HfW precursive" panose="00000500000000000000" pitchFamily="2" charset="0"/>
                <a:cs typeface="Calibri Light" panose="020F0302020204030204" pitchFamily="34" charset="0"/>
              </a:rPr>
              <a:t>Positivity and Wellbeing </a:t>
            </a:r>
          </a:p>
          <a:p>
            <a:pPr algn="ctr">
              <a:defRPr/>
            </a:pPr>
            <a:endParaRPr lang="en-US" sz="2400" dirty="0">
              <a:solidFill>
                <a:schemeClr val="bg1"/>
              </a:solidFill>
              <a:latin typeface="HfW precursive" panose="00000500000000000000" pitchFamily="2" charset="0"/>
              <a:cs typeface="Calibri Light" panose="020F0302020204030204" pitchFamily="34" charset="0"/>
            </a:endParaRPr>
          </a:p>
          <a:p>
            <a:pPr algn="just">
              <a:defRPr/>
            </a:pPr>
            <a:r>
              <a:rPr lang="en-US" sz="2400" dirty="0">
                <a:solidFill>
                  <a:schemeClr val="bg1"/>
                </a:solidFill>
                <a:latin typeface="HfW precursive" panose="00000500000000000000" pitchFamily="2" charset="0"/>
                <a:cs typeface="Calibri Light" panose="020F0302020204030204" pitchFamily="34" charset="0"/>
              </a:rPr>
              <a:t>Strategies used across school to promote positive mental health in children include:</a:t>
            </a:r>
          </a:p>
          <a:p>
            <a:pPr algn="just">
              <a:defRPr/>
            </a:pPr>
            <a:endParaRPr lang="en-US" sz="2400" dirty="0">
              <a:solidFill>
                <a:schemeClr val="bg1"/>
              </a:solidFill>
              <a:latin typeface="HfW precursive" panose="00000500000000000000" pitchFamily="2" charset="0"/>
              <a:cs typeface="Calibri Light" panose="020F0302020204030204" pitchFamily="34" charset="0"/>
            </a:endParaRPr>
          </a:p>
          <a:p>
            <a:pPr marL="342900" indent="-342900" algn="just">
              <a:buFont typeface="Arial" panose="020B0604020202020204" pitchFamily="34" charset="0"/>
              <a:buChar char="•"/>
              <a:defRPr/>
            </a:pPr>
            <a:r>
              <a:rPr lang="en-US" sz="2400" dirty="0">
                <a:solidFill>
                  <a:schemeClr val="bg1"/>
                </a:solidFill>
                <a:latin typeface="HfW precursive" panose="00000500000000000000" pitchFamily="2" charset="0"/>
                <a:cs typeface="Calibri Light" panose="020F0302020204030204" pitchFamily="34" charset="0"/>
              </a:rPr>
              <a:t>Whole class movement breaks</a:t>
            </a:r>
          </a:p>
          <a:p>
            <a:pPr marL="342900" indent="-342900" algn="just">
              <a:buFont typeface="Arial" panose="020B0604020202020204" pitchFamily="34" charset="0"/>
              <a:buChar char="•"/>
              <a:defRPr/>
            </a:pPr>
            <a:r>
              <a:rPr lang="en-US" sz="2400" dirty="0">
                <a:solidFill>
                  <a:schemeClr val="bg1"/>
                </a:solidFill>
                <a:latin typeface="HfW precursive" panose="00000500000000000000" pitchFamily="2" charset="0"/>
                <a:cs typeface="Calibri Light" panose="020F0302020204030204" pitchFamily="34" charset="0"/>
              </a:rPr>
              <a:t>Zones of Regulation </a:t>
            </a:r>
          </a:p>
          <a:p>
            <a:pPr marL="342900" indent="-342900" algn="just">
              <a:buFont typeface="Arial" panose="020B0604020202020204" pitchFamily="34" charset="0"/>
              <a:buChar char="•"/>
              <a:defRPr/>
            </a:pPr>
            <a:r>
              <a:rPr lang="en-US" sz="2400" dirty="0">
                <a:solidFill>
                  <a:schemeClr val="bg1"/>
                </a:solidFill>
                <a:latin typeface="HfW precursive" panose="00000500000000000000" pitchFamily="2" charset="0"/>
                <a:cs typeface="Calibri Light" panose="020F0302020204030204" pitchFamily="34" charset="0"/>
              </a:rPr>
              <a:t>Mindfulness activities</a:t>
            </a:r>
          </a:p>
          <a:p>
            <a:pPr marL="342900" indent="-342900" algn="just">
              <a:buFont typeface="Arial" panose="020B0604020202020204" pitchFamily="34" charset="0"/>
              <a:buChar char="•"/>
              <a:defRPr/>
            </a:pPr>
            <a:r>
              <a:rPr lang="en-US" sz="2400" dirty="0">
                <a:solidFill>
                  <a:schemeClr val="bg1"/>
                </a:solidFill>
                <a:latin typeface="HfW precursive" panose="00000500000000000000" pitchFamily="2" charset="0"/>
                <a:cs typeface="Calibri Light" panose="020F0302020204030204" pitchFamily="34" charset="0"/>
              </a:rPr>
              <a:t>Praise / rewards / celebration assembly </a:t>
            </a:r>
          </a:p>
          <a:p>
            <a:pPr marL="342900" indent="-342900" algn="just">
              <a:buFont typeface="Arial" panose="020B0604020202020204" pitchFamily="34" charset="0"/>
              <a:buChar char="•"/>
              <a:defRPr/>
            </a:pPr>
            <a:endParaRPr lang="en-US" sz="2400" dirty="0">
              <a:solidFill>
                <a:schemeClr val="bg1"/>
              </a:solidFill>
              <a:latin typeface="HfW precursive" panose="00000500000000000000" pitchFamily="2" charset="0"/>
              <a:cs typeface="Calibri Light" panose="020F0302020204030204" pitchFamily="34" charset="0"/>
            </a:endParaRPr>
          </a:p>
        </p:txBody>
      </p:sp>
      <p:pic>
        <p:nvPicPr>
          <p:cNvPr id="9" name="Picture 4">
            <a:extLst>
              <a:ext uri="{FF2B5EF4-FFF2-40B4-BE49-F238E27FC236}">
                <a16:creationId xmlns:a16="http://schemas.microsoft.com/office/drawing/2014/main" id="{6DA81100-DEC8-40CA-9CC1-55DDEDD8CF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149" y="288499"/>
            <a:ext cx="811213" cy="793750"/>
          </a:xfrm>
          <a:prstGeom prst="rect">
            <a:avLst/>
          </a:prstGeom>
          <a:noFill/>
          <a:ln w="57150">
            <a:solidFill>
              <a:srgbClr val="FFFF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AutoShape 2">
            <a:extLst>
              <a:ext uri="{FF2B5EF4-FFF2-40B4-BE49-F238E27FC236}">
                <a16:creationId xmlns:a16="http://schemas.microsoft.com/office/drawing/2014/main" id="{2287F64B-E5D5-42A8-9C4A-7EDA1B64D764}"/>
              </a:ext>
            </a:extLst>
          </p:cNvPr>
          <p:cNvSpPr>
            <a:spLocks noChangeArrowheads="1"/>
          </p:cNvSpPr>
          <p:nvPr/>
        </p:nvSpPr>
        <p:spPr bwMode="auto">
          <a:xfrm>
            <a:off x="611188" y="1458913"/>
            <a:ext cx="7848600" cy="4608512"/>
          </a:xfrm>
          <a:prstGeom prst="roundRect">
            <a:avLst>
              <a:gd name="adj" fmla="val 16667"/>
            </a:avLst>
          </a:prstGeom>
          <a:solidFill>
            <a:schemeClr val="folHlink"/>
          </a:solidFill>
          <a:ln w="9525">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endParaRPr lang="en-GB" altLang="en-US" sz="1800"/>
          </a:p>
        </p:txBody>
      </p:sp>
      <p:sp>
        <p:nvSpPr>
          <p:cNvPr id="27653" name="WordArt 5">
            <a:extLst>
              <a:ext uri="{FF2B5EF4-FFF2-40B4-BE49-F238E27FC236}">
                <a16:creationId xmlns:a16="http://schemas.microsoft.com/office/drawing/2014/main" id="{E700EBF0-A501-427D-8DBD-EC007EEABED6}"/>
              </a:ext>
            </a:extLst>
          </p:cNvPr>
          <p:cNvSpPr>
            <a:spLocks noChangeArrowheads="1" noChangeShapeType="1" noTextEdit="1"/>
          </p:cNvSpPr>
          <p:nvPr/>
        </p:nvSpPr>
        <p:spPr bwMode="auto">
          <a:xfrm>
            <a:off x="4686300" y="533400"/>
            <a:ext cx="3649663" cy="557213"/>
          </a:xfrm>
          <a:prstGeom prst="rect">
            <a:avLst/>
          </a:prstGeom>
        </p:spPr>
        <p:txBody>
          <a:bodyPr wrap="none" fromWordArt="1">
            <a:prstTxWarp prst="textPlain">
              <a:avLst>
                <a:gd name="adj" fmla="val 50000"/>
              </a:avLst>
            </a:prstTxWarp>
          </a:bodyPr>
          <a:lstStyle/>
          <a:p>
            <a:pPr algn="ctr">
              <a:defRPr/>
            </a:pPr>
            <a:r>
              <a:rPr lang="en-US" sz="3600" b="1" kern="10" dirty="0">
                <a:solidFill>
                  <a:srgbClr val="FFFFFF"/>
                </a:solidFill>
                <a:latin typeface="Tahoma" panose="020B0604030504040204" pitchFamily="34" charset="0"/>
                <a:ea typeface="Tahoma" panose="020B0604030504040204" pitchFamily="34" charset="0"/>
                <a:cs typeface="Tahoma" panose="020B0604030504040204" pitchFamily="34" charset="0"/>
              </a:rPr>
              <a:t>            </a:t>
            </a:r>
            <a:r>
              <a:rPr lang="en-US" sz="3600" b="1" kern="10" dirty="0">
                <a:solidFill>
                  <a:srgbClr val="FFFFFF"/>
                </a:solidFill>
                <a:latin typeface="Calibri Light" panose="020F0302020204030204" pitchFamily="34" charset="0"/>
                <a:ea typeface="Tahoma" panose="020B0604030504040204" pitchFamily="34" charset="0"/>
                <a:cs typeface="Calibri Light" panose="020F0302020204030204" pitchFamily="34" charset="0"/>
              </a:rPr>
              <a:t>St. John </a:t>
            </a:r>
            <a:r>
              <a:rPr lang="en-US" sz="3600" b="1" kern="10" dirty="0" err="1">
                <a:solidFill>
                  <a:srgbClr val="FFFFFF"/>
                </a:solidFill>
                <a:latin typeface="Calibri Light" panose="020F0302020204030204" pitchFamily="34" charset="0"/>
                <a:ea typeface="Tahoma" panose="020B0604030504040204" pitchFamily="34" charset="0"/>
                <a:cs typeface="Calibri Light" panose="020F0302020204030204" pitchFamily="34" charset="0"/>
              </a:rPr>
              <a:t>Vianney</a:t>
            </a:r>
            <a:endParaRPr lang="en-US" sz="3600" b="1" kern="10" dirty="0">
              <a:solidFill>
                <a:srgbClr val="FFFFFF"/>
              </a:solidFill>
              <a:latin typeface="Calibri Light" panose="020F0302020204030204" pitchFamily="34" charset="0"/>
              <a:ea typeface="Tahoma" panose="020B0604030504040204" pitchFamily="34" charset="0"/>
              <a:cs typeface="Calibri Light" panose="020F0302020204030204" pitchFamily="34" charset="0"/>
            </a:endParaRPr>
          </a:p>
          <a:p>
            <a:pPr algn="ctr">
              <a:defRPr/>
            </a:pPr>
            <a:r>
              <a:rPr lang="en-US" sz="3600" b="1" kern="10" dirty="0">
                <a:solidFill>
                  <a:srgbClr val="FFFFFF"/>
                </a:solidFill>
                <a:latin typeface="Calibri Light" panose="020F0302020204030204" pitchFamily="34" charset="0"/>
                <a:ea typeface="Tahoma" panose="020B0604030504040204" pitchFamily="34" charset="0"/>
                <a:cs typeface="Calibri Light" panose="020F0302020204030204" pitchFamily="34" charset="0"/>
              </a:rPr>
              <a:t>Catholic Primary School</a:t>
            </a:r>
            <a:endParaRPr lang="en-GB" sz="3600" b="1" kern="10" dirty="0">
              <a:solidFill>
                <a:srgbClr val="FFFFFF"/>
              </a:solidFill>
              <a:latin typeface="Calibri Light" panose="020F0302020204030204" pitchFamily="34" charset="0"/>
              <a:ea typeface="Tahoma" panose="020B0604030504040204" pitchFamily="34" charset="0"/>
              <a:cs typeface="Calibri Light" panose="020F0302020204030204" pitchFamily="34" charset="0"/>
            </a:endParaRPr>
          </a:p>
        </p:txBody>
      </p:sp>
      <p:sp>
        <p:nvSpPr>
          <p:cNvPr id="52230" name="Rectangle 6">
            <a:extLst>
              <a:ext uri="{FF2B5EF4-FFF2-40B4-BE49-F238E27FC236}">
                <a16:creationId xmlns:a16="http://schemas.microsoft.com/office/drawing/2014/main" id="{4C8C7A30-8FDF-4AF7-A962-2D6464A28F7A}"/>
              </a:ext>
            </a:extLst>
          </p:cNvPr>
          <p:cNvSpPr>
            <a:spLocks noChangeArrowheads="1"/>
          </p:cNvSpPr>
          <p:nvPr/>
        </p:nvSpPr>
        <p:spPr bwMode="auto">
          <a:xfrm>
            <a:off x="684212" y="1568450"/>
            <a:ext cx="7675563" cy="2985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lgn="ctr">
              <a:spcBef>
                <a:spcPct val="0"/>
              </a:spcBef>
              <a:buClrTx/>
              <a:buSzTx/>
              <a:buFontTx/>
              <a:buNone/>
            </a:pPr>
            <a:r>
              <a:rPr lang="en-GB" altLang="en-US" b="1" u="sng" dirty="0">
                <a:solidFill>
                  <a:schemeClr val="bg1"/>
                </a:solidFill>
                <a:latin typeface="HfW precursive" panose="00000500000000000000" pitchFamily="2" charset="0"/>
                <a:cs typeface="Calibri Light" panose="020F0302020204030204" pitchFamily="34" charset="0"/>
              </a:rPr>
              <a:t>How will you know how your child is getting on?</a:t>
            </a:r>
          </a:p>
          <a:p>
            <a:pPr algn="just">
              <a:spcBef>
                <a:spcPct val="0"/>
              </a:spcBef>
              <a:buClrTx/>
              <a:buSzTx/>
              <a:buFontTx/>
              <a:buNone/>
            </a:pPr>
            <a:endParaRPr lang="en-GB" altLang="en-US" sz="2800" dirty="0">
              <a:solidFill>
                <a:schemeClr val="bg1"/>
              </a:solidFill>
              <a:latin typeface="HfW precursive" panose="00000500000000000000" pitchFamily="2" charset="0"/>
              <a:cs typeface="Calibri Light" panose="020F0302020204030204" pitchFamily="34" charset="0"/>
            </a:endParaRPr>
          </a:p>
          <a:p>
            <a:pPr marL="342900" indent="-342900">
              <a:spcBef>
                <a:spcPct val="0"/>
              </a:spcBef>
              <a:buClrTx/>
              <a:buSzTx/>
            </a:pPr>
            <a:r>
              <a:rPr lang="en-US" altLang="en-US" sz="2400" dirty="0">
                <a:solidFill>
                  <a:schemeClr val="bg1"/>
                </a:solidFill>
                <a:latin typeface="HfW precursive" panose="00000500000000000000" pitchFamily="2" charset="0"/>
              </a:rPr>
              <a:t>Parents evenings </a:t>
            </a:r>
          </a:p>
          <a:p>
            <a:pPr marL="342900" indent="-342900">
              <a:spcBef>
                <a:spcPct val="0"/>
              </a:spcBef>
              <a:buClrTx/>
              <a:buSzTx/>
            </a:pPr>
            <a:r>
              <a:rPr lang="en-US" altLang="en-US" sz="2400" dirty="0">
                <a:solidFill>
                  <a:schemeClr val="bg1"/>
                </a:solidFill>
                <a:latin typeface="HfW precursive" panose="00000500000000000000" pitchFamily="2" charset="0"/>
              </a:rPr>
              <a:t>School reports </a:t>
            </a:r>
            <a:endParaRPr lang="en-GB" altLang="en-US" sz="2400" dirty="0">
              <a:solidFill>
                <a:schemeClr val="bg1"/>
              </a:solidFill>
              <a:latin typeface="HfW precursive" panose="00000500000000000000" pitchFamily="2" charset="0"/>
            </a:endParaRPr>
          </a:p>
          <a:p>
            <a:pPr marL="342900" indent="-342900">
              <a:spcBef>
                <a:spcPct val="0"/>
              </a:spcBef>
              <a:buClrTx/>
              <a:buSzTx/>
            </a:pPr>
            <a:r>
              <a:rPr lang="en-US" altLang="en-US" sz="2400" dirty="0">
                <a:solidFill>
                  <a:schemeClr val="bg1"/>
                </a:solidFill>
                <a:latin typeface="HfW precursive" panose="00000500000000000000" pitchFamily="2" charset="0"/>
              </a:rPr>
              <a:t>F</a:t>
            </a:r>
            <a:r>
              <a:rPr lang="en-GB" altLang="en-US" sz="2400" dirty="0" err="1">
                <a:solidFill>
                  <a:schemeClr val="bg1"/>
                </a:solidFill>
                <a:latin typeface="HfW precursive" panose="00000500000000000000" pitchFamily="2" charset="0"/>
              </a:rPr>
              <a:t>acebook</a:t>
            </a:r>
            <a:r>
              <a:rPr lang="en-GB" altLang="en-US" sz="2400" dirty="0">
                <a:solidFill>
                  <a:schemeClr val="bg1"/>
                </a:solidFill>
                <a:latin typeface="HfW precursive" panose="00000500000000000000" pitchFamily="2" charset="0"/>
              </a:rPr>
              <a:t> updates</a:t>
            </a:r>
          </a:p>
          <a:p>
            <a:pPr>
              <a:spcBef>
                <a:spcPct val="0"/>
              </a:spcBef>
              <a:buClrTx/>
              <a:buSzTx/>
              <a:buNone/>
            </a:pPr>
            <a:endParaRPr lang="en-US" altLang="en-US" sz="2400" dirty="0">
              <a:solidFill>
                <a:schemeClr val="bg1"/>
              </a:solidFill>
              <a:latin typeface="HfW precursive" panose="00000500000000000000" pitchFamily="2" charset="0"/>
            </a:endParaRPr>
          </a:p>
        </p:txBody>
      </p:sp>
      <p:sp>
        <p:nvSpPr>
          <p:cNvPr id="52232" name="Rectangle 12">
            <a:extLst>
              <a:ext uri="{FF2B5EF4-FFF2-40B4-BE49-F238E27FC236}">
                <a16:creationId xmlns:a16="http://schemas.microsoft.com/office/drawing/2014/main" id="{128417EA-D327-4771-BD62-101344D10DE4}"/>
              </a:ext>
            </a:extLst>
          </p:cNvPr>
          <p:cNvSpPr>
            <a:spLocks noChangeArrowheads="1"/>
          </p:cNvSpPr>
          <p:nvPr/>
        </p:nvSpPr>
        <p:spPr bwMode="auto">
          <a:xfrm>
            <a:off x="2312988" y="234950"/>
            <a:ext cx="363855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lgn="ctr">
              <a:spcBef>
                <a:spcPct val="0"/>
              </a:spcBef>
              <a:buClrTx/>
              <a:buSzTx/>
              <a:buFontTx/>
              <a:buNone/>
            </a:pPr>
            <a:r>
              <a:rPr lang="en-GB" altLang="en-US" sz="1400">
                <a:solidFill>
                  <a:schemeClr val="tx2"/>
                </a:solidFill>
                <a:latin typeface="Calibri Light" panose="020F0302020204030204" pitchFamily="34" charset="0"/>
                <a:cs typeface="Calibri Light" panose="020F0302020204030204" pitchFamily="34" charset="0"/>
              </a:rPr>
              <a:t>Roman Catholic Diocese of Hexham and Newcastle</a:t>
            </a:r>
            <a:endParaRPr lang="en-US" altLang="en-US" sz="1400">
              <a:solidFill>
                <a:schemeClr val="tx2"/>
              </a:solidFill>
              <a:latin typeface="Calibri Light" panose="020F0302020204030204" pitchFamily="34" charset="0"/>
              <a:cs typeface="Calibri Light" panose="020F0302020204030204" pitchFamily="34" charset="0"/>
            </a:endParaRPr>
          </a:p>
          <a:p>
            <a:pPr algn="ctr">
              <a:spcBef>
                <a:spcPct val="0"/>
              </a:spcBef>
              <a:buClrTx/>
              <a:buSzTx/>
              <a:buFontTx/>
              <a:buNone/>
            </a:pPr>
            <a:r>
              <a:rPr lang="en-GB" altLang="en-US" sz="1800"/>
              <a:t> </a:t>
            </a:r>
          </a:p>
        </p:txBody>
      </p:sp>
      <p:pic>
        <p:nvPicPr>
          <p:cNvPr id="9" name="Picture 4">
            <a:extLst>
              <a:ext uri="{FF2B5EF4-FFF2-40B4-BE49-F238E27FC236}">
                <a16:creationId xmlns:a16="http://schemas.microsoft.com/office/drawing/2014/main" id="{A92FC4CD-A999-4197-88B3-4755D402AA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149" y="288499"/>
            <a:ext cx="811213" cy="793750"/>
          </a:xfrm>
          <a:prstGeom prst="rect">
            <a:avLst/>
          </a:prstGeom>
          <a:noFill/>
          <a:ln w="57150">
            <a:solidFill>
              <a:srgbClr val="FFFF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AutoShape 2">
            <a:extLst>
              <a:ext uri="{FF2B5EF4-FFF2-40B4-BE49-F238E27FC236}">
                <a16:creationId xmlns:a16="http://schemas.microsoft.com/office/drawing/2014/main" id="{B9D2BDB5-8748-49AE-9B80-497C5D45CE6D}"/>
              </a:ext>
            </a:extLst>
          </p:cNvPr>
          <p:cNvSpPr>
            <a:spLocks noChangeArrowheads="1"/>
          </p:cNvSpPr>
          <p:nvPr/>
        </p:nvSpPr>
        <p:spPr bwMode="auto">
          <a:xfrm>
            <a:off x="563563" y="1458913"/>
            <a:ext cx="7848600" cy="4608512"/>
          </a:xfrm>
          <a:prstGeom prst="roundRect">
            <a:avLst>
              <a:gd name="adj" fmla="val 16667"/>
            </a:avLst>
          </a:prstGeom>
          <a:solidFill>
            <a:schemeClr val="folHlink"/>
          </a:solidFill>
          <a:ln w="9525">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endParaRPr lang="en-GB" altLang="en-US" sz="1800"/>
          </a:p>
        </p:txBody>
      </p:sp>
      <p:sp>
        <p:nvSpPr>
          <p:cNvPr id="54276" name="WordArt 5">
            <a:extLst>
              <a:ext uri="{FF2B5EF4-FFF2-40B4-BE49-F238E27FC236}">
                <a16:creationId xmlns:a16="http://schemas.microsoft.com/office/drawing/2014/main" id="{3924B2FC-E1C9-474F-B8C3-D2757CC11996}"/>
              </a:ext>
            </a:extLst>
          </p:cNvPr>
          <p:cNvSpPr>
            <a:spLocks noChangeArrowheads="1" noChangeShapeType="1" noTextEdit="1"/>
          </p:cNvSpPr>
          <p:nvPr/>
        </p:nvSpPr>
        <p:spPr bwMode="auto">
          <a:xfrm>
            <a:off x="4686300" y="533400"/>
            <a:ext cx="3649663" cy="55721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GB" sz="3600" b="1" kern="10">
                <a:solidFill>
                  <a:srgbClr val="FFFFFF"/>
                </a:solidFill>
                <a:latin typeface="Calibri Light" panose="020F0302020204030204" pitchFamily="34" charset="0"/>
                <a:cs typeface="Calibri Light" panose="020F0302020204030204" pitchFamily="34" charset="0"/>
              </a:rPr>
              <a:t>            St. John Vianney</a:t>
            </a:r>
          </a:p>
          <a:p>
            <a:pPr algn="ctr"/>
            <a:r>
              <a:rPr lang="en-GB" sz="3600" b="1" kern="10">
                <a:solidFill>
                  <a:srgbClr val="FFFFFF"/>
                </a:solidFill>
                <a:latin typeface="Calibri Light" panose="020F0302020204030204" pitchFamily="34" charset="0"/>
                <a:cs typeface="Calibri Light" panose="020F0302020204030204" pitchFamily="34" charset="0"/>
              </a:rPr>
              <a:t>Catholic Primary School</a:t>
            </a:r>
          </a:p>
        </p:txBody>
      </p:sp>
      <p:sp>
        <p:nvSpPr>
          <p:cNvPr id="6150" name="Rectangle 6">
            <a:extLst>
              <a:ext uri="{FF2B5EF4-FFF2-40B4-BE49-F238E27FC236}">
                <a16:creationId xmlns:a16="http://schemas.microsoft.com/office/drawing/2014/main" id="{A233BE4A-0E6E-4B51-A092-E1B584A07872}"/>
              </a:ext>
            </a:extLst>
          </p:cNvPr>
          <p:cNvSpPr>
            <a:spLocks noChangeArrowheads="1"/>
          </p:cNvSpPr>
          <p:nvPr/>
        </p:nvSpPr>
        <p:spPr bwMode="auto">
          <a:xfrm>
            <a:off x="487363" y="1468438"/>
            <a:ext cx="8093073" cy="3816429"/>
          </a:xfrm>
          <a:prstGeom prst="rect">
            <a:avLst/>
          </a:prstGeom>
          <a:noFill/>
          <a:ln>
            <a:noFill/>
          </a:ln>
          <a:effectLst/>
        </p:spPr>
        <p:txBody>
          <a:bodyPr wrap="square">
            <a:spAutoFit/>
          </a:bodyPr>
          <a:lstStyle/>
          <a:p>
            <a:pPr algn="ctr">
              <a:defRPr/>
            </a:pPr>
            <a:r>
              <a:rPr lang="en-GB" sz="2400" b="1" u="sng" dirty="0">
                <a:solidFill>
                  <a:schemeClr val="bg1"/>
                </a:solidFill>
                <a:latin typeface="HfW precursive" panose="00000500000000000000" pitchFamily="2" charset="0"/>
                <a:cs typeface="Calibri Light" panose="020F0302020204030204" pitchFamily="34" charset="0"/>
              </a:rPr>
              <a:t>Important Class Information</a:t>
            </a:r>
          </a:p>
          <a:p>
            <a:pPr>
              <a:defRPr/>
            </a:pPr>
            <a:endParaRPr lang="en-GB" dirty="0">
              <a:solidFill>
                <a:schemeClr val="bg1"/>
              </a:solidFill>
              <a:latin typeface="HfW precursive" panose="00000500000000000000" pitchFamily="2" charset="0"/>
              <a:cs typeface="Calibri Light" panose="020F0302020204030204" pitchFamily="34" charset="0"/>
            </a:endParaRPr>
          </a:p>
          <a:p>
            <a:pPr>
              <a:defRPr/>
            </a:pPr>
            <a:r>
              <a:rPr lang="en-GB" dirty="0">
                <a:solidFill>
                  <a:schemeClr val="bg1"/>
                </a:solidFill>
                <a:latin typeface="HfW precursive" panose="00000500000000000000" pitchFamily="2" charset="0"/>
                <a:cs typeface="Calibri Light" panose="020F0302020204030204" pitchFamily="34" charset="0"/>
              </a:rPr>
              <a:t>Spellings – given on a Friday to learn for the following Friday</a:t>
            </a:r>
          </a:p>
          <a:p>
            <a:pPr>
              <a:defRPr/>
            </a:pPr>
            <a:endParaRPr lang="en-GB" dirty="0">
              <a:solidFill>
                <a:schemeClr val="bg1"/>
              </a:solidFill>
              <a:latin typeface="HfW precursive" panose="00000500000000000000" pitchFamily="2" charset="0"/>
              <a:cs typeface="Calibri Light" panose="020F0302020204030204" pitchFamily="34" charset="0"/>
            </a:endParaRPr>
          </a:p>
          <a:p>
            <a:pPr>
              <a:defRPr/>
            </a:pPr>
            <a:r>
              <a:rPr lang="en-GB" dirty="0">
                <a:solidFill>
                  <a:schemeClr val="bg1"/>
                </a:solidFill>
                <a:latin typeface="HfW precursive" panose="00000500000000000000" pitchFamily="2" charset="0"/>
                <a:cs typeface="Calibri Light" panose="020F0302020204030204" pitchFamily="34" charset="0"/>
              </a:rPr>
              <a:t>Homework:- daily spelling practise</a:t>
            </a:r>
          </a:p>
          <a:p>
            <a:pPr>
              <a:defRPr/>
            </a:pPr>
            <a:r>
              <a:rPr lang="en-GB" dirty="0">
                <a:solidFill>
                  <a:schemeClr val="bg1"/>
                </a:solidFill>
                <a:latin typeface="HfW precursive" panose="00000500000000000000" pitchFamily="2" charset="0"/>
                <a:cs typeface="Calibri Light" panose="020F0302020204030204" pitchFamily="34" charset="0"/>
              </a:rPr>
              <a:t>	    - daily reading practise</a:t>
            </a:r>
          </a:p>
          <a:p>
            <a:pPr>
              <a:defRPr/>
            </a:pPr>
            <a:r>
              <a:rPr lang="en-GB" dirty="0">
                <a:solidFill>
                  <a:schemeClr val="bg1"/>
                </a:solidFill>
                <a:latin typeface="HfW precursive" panose="00000500000000000000" pitchFamily="2" charset="0"/>
                <a:cs typeface="Calibri Light" panose="020F0302020204030204" pitchFamily="34" charset="0"/>
              </a:rPr>
              <a:t>	    - Friday homework will vary and link to topics 		      covered that week in school or the following week</a:t>
            </a:r>
          </a:p>
          <a:p>
            <a:pPr>
              <a:defRPr/>
            </a:pPr>
            <a:endParaRPr lang="en-GB" dirty="0">
              <a:solidFill>
                <a:schemeClr val="bg1"/>
              </a:solidFill>
              <a:latin typeface="HfW precursive" panose="00000500000000000000" pitchFamily="2" charset="0"/>
              <a:cs typeface="Calibri Light" panose="020F0302020204030204" pitchFamily="34" charset="0"/>
            </a:endParaRPr>
          </a:p>
          <a:p>
            <a:pPr>
              <a:defRPr/>
            </a:pPr>
            <a:r>
              <a:rPr lang="en-GB" dirty="0">
                <a:solidFill>
                  <a:schemeClr val="bg1"/>
                </a:solidFill>
                <a:latin typeface="HfW precursive" panose="00000500000000000000" pitchFamily="2" charset="0"/>
                <a:cs typeface="Calibri Light" panose="020F0302020204030204" pitchFamily="34" charset="0"/>
              </a:rPr>
              <a:t>P.E. – Monday</a:t>
            </a:r>
          </a:p>
          <a:p>
            <a:pPr>
              <a:defRPr/>
            </a:pPr>
            <a:r>
              <a:rPr lang="en-GB" dirty="0">
                <a:solidFill>
                  <a:schemeClr val="bg1"/>
                </a:solidFill>
                <a:latin typeface="HfW precursive" panose="00000500000000000000" pitchFamily="2" charset="0"/>
                <a:cs typeface="Calibri Light" panose="020F0302020204030204" pitchFamily="34" charset="0"/>
              </a:rPr>
              <a:t> </a:t>
            </a:r>
          </a:p>
          <a:p>
            <a:pPr>
              <a:defRPr/>
            </a:pPr>
            <a:r>
              <a:rPr lang="en-GB" dirty="0">
                <a:solidFill>
                  <a:schemeClr val="bg1"/>
                </a:solidFill>
                <a:latin typeface="HfW precursive" panose="00000500000000000000" pitchFamily="2" charset="0"/>
                <a:cs typeface="Calibri Light" panose="020F0302020204030204" pitchFamily="34" charset="0"/>
              </a:rPr>
              <a:t>Reading Books – Changed weekly, collected in on a Monday and handed back out on a Tuesday</a:t>
            </a:r>
            <a:endParaRPr lang="en-GB" sz="2000" dirty="0">
              <a:solidFill>
                <a:schemeClr val="bg1"/>
              </a:solidFill>
              <a:latin typeface="HfW precursive" panose="00000500000000000000" pitchFamily="2" charset="0"/>
              <a:cs typeface="Calibri Light" panose="020F0302020204030204" pitchFamily="34" charset="0"/>
            </a:endParaRPr>
          </a:p>
        </p:txBody>
      </p:sp>
      <p:sp>
        <p:nvSpPr>
          <p:cNvPr id="54278" name="Text Box 7">
            <a:extLst>
              <a:ext uri="{FF2B5EF4-FFF2-40B4-BE49-F238E27FC236}">
                <a16:creationId xmlns:a16="http://schemas.microsoft.com/office/drawing/2014/main" id="{E15316CA-549A-4BE2-A8B2-CFF3048E45D7}"/>
              </a:ext>
            </a:extLst>
          </p:cNvPr>
          <p:cNvSpPr txBox="1">
            <a:spLocks noChangeArrowheads="1"/>
          </p:cNvSpPr>
          <p:nvPr/>
        </p:nvSpPr>
        <p:spPr bwMode="auto">
          <a:xfrm>
            <a:off x="754063" y="4318000"/>
            <a:ext cx="24717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50000"/>
              </a:spcBef>
              <a:buClrTx/>
              <a:buSzTx/>
              <a:buFontTx/>
              <a:buNone/>
            </a:pPr>
            <a:endParaRPr lang="en-GB" altLang="en-US" sz="1800"/>
          </a:p>
        </p:txBody>
      </p:sp>
      <p:sp>
        <p:nvSpPr>
          <p:cNvPr id="54279" name="Rectangle 10">
            <a:extLst>
              <a:ext uri="{FF2B5EF4-FFF2-40B4-BE49-F238E27FC236}">
                <a16:creationId xmlns:a16="http://schemas.microsoft.com/office/drawing/2014/main" id="{9AC9E234-D3BB-436B-B020-BD3927953CAA}"/>
              </a:ext>
            </a:extLst>
          </p:cNvPr>
          <p:cNvSpPr>
            <a:spLocks noChangeArrowheads="1"/>
          </p:cNvSpPr>
          <p:nvPr/>
        </p:nvSpPr>
        <p:spPr bwMode="auto">
          <a:xfrm>
            <a:off x="2312988" y="234950"/>
            <a:ext cx="363855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lgn="ctr">
              <a:spcBef>
                <a:spcPct val="0"/>
              </a:spcBef>
              <a:buClrTx/>
              <a:buSzTx/>
              <a:buFontTx/>
              <a:buNone/>
            </a:pPr>
            <a:r>
              <a:rPr lang="en-GB" altLang="en-US" sz="1400">
                <a:solidFill>
                  <a:schemeClr val="tx2"/>
                </a:solidFill>
                <a:latin typeface="Calibri Light" panose="020F0302020204030204" pitchFamily="34" charset="0"/>
                <a:cs typeface="Calibri Light" panose="020F0302020204030204" pitchFamily="34" charset="0"/>
              </a:rPr>
              <a:t>Roman Catholic Diocese of Hexham and Newcastle</a:t>
            </a:r>
            <a:endParaRPr lang="en-US" altLang="en-US" sz="1400">
              <a:solidFill>
                <a:schemeClr val="tx2"/>
              </a:solidFill>
              <a:latin typeface="Calibri Light" panose="020F0302020204030204" pitchFamily="34" charset="0"/>
              <a:cs typeface="Calibri Light" panose="020F0302020204030204" pitchFamily="34" charset="0"/>
            </a:endParaRPr>
          </a:p>
          <a:p>
            <a:pPr algn="ctr">
              <a:spcBef>
                <a:spcPct val="0"/>
              </a:spcBef>
              <a:buClrTx/>
              <a:buSzTx/>
              <a:buFontTx/>
              <a:buNone/>
            </a:pPr>
            <a:r>
              <a:rPr lang="en-GB" altLang="en-US" sz="1800">
                <a:latin typeface="Calibri Light" panose="020F0302020204030204" pitchFamily="34" charset="0"/>
                <a:cs typeface="Calibri Light" panose="020F0302020204030204" pitchFamily="34" charset="0"/>
              </a:rPr>
              <a:t> </a:t>
            </a:r>
          </a:p>
        </p:txBody>
      </p:sp>
      <p:pic>
        <p:nvPicPr>
          <p:cNvPr id="11" name="Picture 4">
            <a:extLst>
              <a:ext uri="{FF2B5EF4-FFF2-40B4-BE49-F238E27FC236}">
                <a16:creationId xmlns:a16="http://schemas.microsoft.com/office/drawing/2014/main" id="{3145572C-E581-455B-B0F4-67B91F3B82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149" y="288499"/>
            <a:ext cx="811213" cy="793750"/>
          </a:xfrm>
          <a:prstGeom prst="rect">
            <a:avLst/>
          </a:prstGeom>
          <a:noFill/>
          <a:ln w="57150">
            <a:solidFill>
              <a:srgbClr val="FFFF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AutoShape 2">
            <a:extLst>
              <a:ext uri="{FF2B5EF4-FFF2-40B4-BE49-F238E27FC236}">
                <a16:creationId xmlns:a16="http://schemas.microsoft.com/office/drawing/2014/main" id="{9A691083-9580-4885-8F2E-2BCB7D251AC2}"/>
              </a:ext>
            </a:extLst>
          </p:cNvPr>
          <p:cNvSpPr>
            <a:spLocks noChangeArrowheads="1"/>
          </p:cNvSpPr>
          <p:nvPr/>
        </p:nvSpPr>
        <p:spPr bwMode="auto">
          <a:xfrm>
            <a:off x="563563" y="1458913"/>
            <a:ext cx="7848600" cy="4608512"/>
          </a:xfrm>
          <a:prstGeom prst="roundRect">
            <a:avLst>
              <a:gd name="adj" fmla="val 16667"/>
            </a:avLst>
          </a:prstGeom>
          <a:solidFill>
            <a:schemeClr val="folHlink"/>
          </a:solidFill>
          <a:ln w="9525">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endParaRPr lang="en-GB" altLang="en-US" sz="1800">
              <a:latin typeface="HfW precursive" panose="00000500000000000000" pitchFamily="2" charset="0"/>
            </a:endParaRPr>
          </a:p>
        </p:txBody>
      </p:sp>
      <p:sp>
        <p:nvSpPr>
          <p:cNvPr id="61445" name="WordArt 5">
            <a:extLst>
              <a:ext uri="{FF2B5EF4-FFF2-40B4-BE49-F238E27FC236}">
                <a16:creationId xmlns:a16="http://schemas.microsoft.com/office/drawing/2014/main" id="{B6925382-2353-41AF-9F29-AF21BF2EFFA0}"/>
              </a:ext>
            </a:extLst>
          </p:cNvPr>
          <p:cNvSpPr>
            <a:spLocks noChangeArrowheads="1" noChangeShapeType="1" noTextEdit="1"/>
          </p:cNvSpPr>
          <p:nvPr/>
        </p:nvSpPr>
        <p:spPr bwMode="auto">
          <a:xfrm>
            <a:off x="4686300" y="533400"/>
            <a:ext cx="3649663" cy="55721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GB" sz="3600" b="1" kern="10">
                <a:solidFill>
                  <a:srgbClr val="FFFFFF"/>
                </a:solidFill>
                <a:latin typeface="Tahoma" panose="020B0604030504040204" pitchFamily="34" charset="0"/>
                <a:ea typeface="Tahoma" panose="020B0604030504040204" pitchFamily="34" charset="0"/>
                <a:cs typeface="Tahoma" panose="020B0604030504040204" pitchFamily="34" charset="0"/>
              </a:rPr>
              <a:t>            St. John Vianney</a:t>
            </a:r>
          </a:p>
          <a:p>
            <a:pPr algn="ctr"/>
            <a:r>
              <a:rPr lang="en-GB" sz="3600" b="1" kern="10">
                <a:solidFill>
                  <a:srgbClr val="FFFFFF"/>
                </a:solidFill>
                <a:latin typeface="Tahoma" panose="020B0604030504040204" pitchFamily="34" charset="0"/>
                <a:ea typeface="Tahoma" panose="020B0604030504040204" pitchFamily="34" charset="0"/>
                <a:cs typeface="Tahoma" panose="020B0604030504040204" pitchFamily="34" charset="0"/>
              </a:rPr>
              <a:t>Catholic Primary School</a:t>
            </a:r>
          </a:p>
        </p:txBody>
      </p:sp>
      <p:sp>
        <p:nvSpPr>
          <p:cNvPr id="61446" name="Rectangle 6">
            <a:extLst>
              <a:ext uri="{FF2B5EF4-FFF2-40B4-BE49-F238E27FC236}">
                <a16:creationId xmlns:a16="http://schemas.microsoft.com/office/drawing/2014/main" id="{C97B830D-3097-4B45-87DF-280938CED109}"/>
              </a:ext>
            </a:extLst>
          </p:cNvPr>
          <p:cNvSpPr>
            <a:spLocks noChangeArrowheads="1"/>
          </p:cNvSpPr>
          <p:nvPr/>
        </p:nvSpPr>
        <p:spPr bwMode="auto">
          <a:xfrm>
            <a:off x="563563" y="1552169"/>
            <a:ext cx="784859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lgn="ctr">
              <a:spcBef>
                <a:spcPct val="0"/>
              </a:spcBef>
              <a:buClrTx/>
              <a:buSzTx/>
              <a:buFontTx/>
              <a:buNone/>
            </a:pPr>
            <a:r>
              <a:rPr lang="en-GB" altLang="en-US" sz="2800" b="1" u="sng" dirty="0">
                <a:solidFill>
                  <a:schemeClr val="bg1"/>
                </a:solidFill>
                <a:latin typeface="HfW precursive" panose="00000500000000000000" pitchFamily="2" charset="0"/>
                <a:cs typeface="Calibri Light" panose="020F0302020204030204" pitchFamily="34" charset="0"/>
              </a:rPr>
              <a:t>Our Behaviour policy</a:t>
            </a:r>
          </a:p>
        </p:txBody>
      </p:sp>
      <p:sp>
        <p:nvSpPr>
          <p:cNvPr id="61447" name="Text Box 7">
            <a:extLst>
              <a:ext uri="{FF2B5EF4-FFF2-40B4-BE49-F238E27FC236}">
                <a16:creationId xmlns:a16="http://schemas.microsoft.com/office/drawing/2014/main" id="{AADEB6F7-4F05-4425-8DE0-AE2FF9ECBA33}"/>
              </a:ext>
            </a:extLst>
          </p:cNvPr>
          <p:cNvSpPr txBox="1">
            <a:spLocks noChangeArrowheads="1"/>
          </p:cNvSpPr>
          <p:nvPr/>
        </p:nvSpPr>
        <p:spPr bwMode="auto">
          <a:xfrm>
            <a:off x="754063" y="4318000"/>
            <a:ext cx="24717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50000"/>
              </a:spcBef>
              <a:buClrTx/>
              <a:buSzTx/>
              <a:buFontTx/>
              <a:buNone/>
            </a:pPr>
            <a:endParaRPr lang="en-GB" altLang="en-US" sz="1800">
              <a:latin typeface="HfW precursive" panose="00000500000000000000" pitchFamily="2" charset="0"/>
            </a:endParaRPr>
          </a:p>
        </p:txBody>
      </p:sp>
      <p:sp>
        <p:nvSpPr>
          <p:cNvPr id="61449" name="Rectangle 10">
            <a:extLst>
              <a:ext uri="{FF2B5EF4-FFF2-40B4-BE49-F238E27FC236}">
                <a16:creationId xmlns:a16="http://schemas.microsoft.com/office/drawing/2014/main" id="{544ABAB1-B7C7-4358-AEB7-3D4C71E67027}"/>
              </a:ext>
            </a:extLst>
          </p:cNvPr>
          <p:cNvSpPr>
            <a:spLocks noChangeArrowheads="1"/>
          </p:cNvSpPr>
          <p:nvPr/>
        </p:nvSpPr>
        <p:spPr bwMode="auto">
          <a:xfrm>
            <a:off x="1792904" y="235585"/>
            <a:ext cx="4678718"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lgn="ctr">
              <a:spcBef>
                <a:spcPct val="0"/>
              </a:spcBef>
              <a:buClrTx/>
              <a:buSzTx/>
              <a:buFontTx/>
              <a:buNone/>
            </a:pPr>
            <a:r>
              <a:rPr lang="en-GB" altLang="en-US" sz="1400">
                <a:solidFill>
                  <a:schemeClr val="tx2"/>
                </a:solidFill>
                <a:latin typeface="HfW precursive" panose="00000500000000000000" pitchFamily="2" charset="0"/>
              </a:rPr>
              <a:t>Roman Catholic Diocese of Hexham and Newcastle</a:t>
            </a:r>
            <a:endParaRPr lang="en-US" altLang="en-US" sz="1400">
              <a:solidFill>
                <a:schemeClr val="tx2"/>
              </a:solidFill>
              <a:latin typeface="HfW precursive" panose="00000500000000000000" pitchFamily="2" charset="0"/>
            </a:endParaRPr>
          </a:p>
          <a:p>
            <a:pPr algn="ctr">
              <a:spcBef>
                <a:spcPct val="0"/>
              </a:spcBef>
              <a:buClrTx/>
              <a:buSzTx/>
              <a:buFontTx/>
              <a:buNone/>
            </a:pPr>
            <a:r>
              <a:rPr lang="en-GB" altLang="en-US" sz="1800">
                <a:latin typeface="HfW precursive" panose="00000500000000000000" pitchFamily="2" charset="0"/>
              </a:rPr>
              <a:t> </a:t>
            </a:r>
          </a:p>
        </p:txBody>
      </p:sp>
      <p:pic>
        <p:nvPicPr>
          <p:cNvPr id="10" name="Picture 4">
            <a:extLst>
              <a:ext uri="{FF2B5EF4-FFF2-40B4-BE49-F238E27FC236}">
                <a16:creationId xmlns:a16="http://schemas.microsoft.com/office/drawing/2014/main" id="{98072CE8-3CF0-46AC-80A7-2AC062B660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149" y="288499"/>
            <a:ext cx="811213" cy="793750"/>
          </a:xfrm>
          <a:prstGeom prst="rect">
            <a:avLst/>
          </a:prstGeom>
          <a:noFill/>
          <a:ln w="57150">
            <a:solidFill>
              <a:srgbClr val="FFFF00"/>
            </a:solidFill>
            <a:miter lim="800000"/>
            <a:headEnd/>
            <a:tailEnd/>
          </a:ln>
          <a:extLst>
            <a:ext uri="{909E8E84-426E-40DD-AFC4-6F175D3DCCD1}">
              <a14:hiddenFill xmlns:a14="http://schemas.microsoft.com/office/drawing/2010/main">
                <a:solidFill>
                  <a:srgbClr val="FFFFFF"/>
                </a:solidFill>
              </a14:hiddenFill>
            </a:ext>
          </a:extLst>
        </p:spPr>
      </p:pic>
      <p:pic>
        <p:nvPicPr>
          <p:cNvPr id="18437" name="Picture 5">
            <a:extLst>
              <a:ext uri="{FF2B5EF4-FFF2-40B4-BE49-F238E27FC236}">
                <a16:creationId xmlns:a16="http://schemas.microsoft.com/office/drawing/2014/main" id="{AF935DB3-F5A2-482F-96E1-0E4811A307C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755" y="3054310"/>
            <a:ext cx="2446534" cy="135421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8438" name="Picture 6">
            <a:extLst>
              <a:ext uri="{FF2B5EF4-FFF2-40B4-BE49-F238E27FC236}">
                <a16:creationId xmlns:a16="http://schemas.microsoft.com/office/drawing/2014/main" id="{FCB2202F-DC40-4402-9387-E455640AB8D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53789" y="3054310"/>
            <a:ext cx="2425241" cy="133505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8439" name="Picture 7">
            <a:extLst>
              <a:ext uri="{FF2B5EF4-FFF2-40B4-BE49-F238E27FC236}">
                <a16:creationId xmlns:a16="http://schemas.microsoft.com/office/drawing/2014/main" id="{A90F7433-36E0-4368-94FA-07003F941F6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03533" y="3062794"/>
            <a:ext cx="2374139" cy="133718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1501794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AutoShape 2">
            <a:extLst>
              <a:ext uri="{FF2B5EF4-FFF2-40B4-BE49-F238E27FC236}">
                <a16:creationId xmlns:a16="http://schemas.microsoft.com/office/drawing/2014/main" id="{5E83C2F9-D03D-49D7-9390-51782ACC054E}"/>
              </a:ext>
            </a:extLst>
          </p:cNvPr>
          <p:cNvSpPr>
            <a:spLocks noChangeArrowheads="1"/>
          </p:cNvSpPr>
          <p:nvPr/>
        </p:nvSpPr>
        <p:spPr bwMode="auto">
          <a:xfrm>
            <a:off x="538383" y="1465263"/>
            <a:ext cx="7984831" cy="4557933"/>
          </a:xfrm>
          <a:prstGeom prst="roundRect">
            <a:avLst>
              <a:gd name="adj" fmla="val 16667"/>
            </a:avLst>
          </a:prstGeom>
          <a:solidFill>
            <a:schemeClr val="folHlink"/>
          </a:solidFill>
          <a:ln w="9525">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endParaRPr lang="en-GB" altLang="en-US" sz="1800">
              <a:latin typeface="HfW precursive" panose="00000500000000000000" pitchFamily="2" charset="0"/>
            </a:endParaRPr>
          </a:p>
        </p:txBody>
      </p:sp>
      <p:sp>
        <p:nvSpPr>
          <p:cNvPr id="19461" name="WordArt 5">
            <a:extLst>
              <a:ext uri="{FF2B5EF4-FFF2-40B4-BE49-F238E27FC236}">
                <a16:creationId xmlns:a16="http://schemas.microsoft.com/office/drawing/2014/main" id="{6624CFF9-7FBF-45E3-878C-76CEAA651FCB}"/>
              </a:ext>
            </a:extLst>
          </p:cNvPr>
          <p:cNvSpPr>
            <a:spLocks noChangeArrowheads="1" noChangeShapeType="1" noTextEdit="1"/>
          </p:cNvSpPr>
          <p:nvPr/>
        </p:nvSpPr>
        <p:spPr bwMode="auto">
          <a:xfrm>
            <a:off x="4686300" y="533400"/>
            <a:ext cx="3649663" cy="557213"/>
          </a:xfrm>
          <a:prstGeom prst="rect">
            <a:avLst/>
          </a:prstGeom>
        </p:spPr>
        <p:txBody>
          <a:bodyPr wrap="none" fromWordArt="1">
            <a:prstTxWarp prst="textPlain">
              <a:avLst>
                <a:gd name="adj" fmla="val 50000"/>
              </a:avLst>
            </a:prstTxWarp>
          </a:bodyPr>
          <a:lstStyle/>
          <a:p>
            <a:pPr algn="ctr">
              <a:defRPr/>
            </a:pPr>
            <a:r>
              <a:rPr lang="en-US" sz="3600" b="1" kern="10" dirty="0">
                <a:solidFill>
                  <a:srgbClr val="FFFFFF"/>
                </a:solidFill>
                <a:latin typeface="Tahoma" panose="020B0604030504040204" pitchFamily="34" charset="0"/>
                <a:ea typeface="Tahoma" panose="020B0604030504040204" pitchFamily="34" charset="0"/>
                <a:cs typeface="Tahoma" panose="020B0604030504040204" pitchFamily="34" charset="0"/>
              </a:rPr>
              <a:t>            </a:t>
            </a:r>
            <a:r>
              <a:rPr lang="en-US" sz="3600" b="1" kern="10" dirty="0">
                <a:solidFill>
                  <a:srgbClr val="FFFFFF"/>
                </a:solidFill>
                <a:latin typeface="Calibri Light" panose="020F0302020204030204" pitchFamily="34" charset="0"/>
                <a:ea typeface="Tahoma" panose="020B0604030504040204" pitchFamily="34" charset="0"/>
                <a:cs typeface="Calibri Light" panose="020F0302020204030204" pitchFamily="34" charset="0"/>
              </a:rPr>
              <a:t>St. John </a:t>
            </a:r>
            <a:r>
              <a:rPr lang="en-US" sz="3600" b="1" kern="10" dirty="0" err="1">
                <a:solidFill>
                  <a:srgbClr val="FFFFFF"/>
                </a:solidFill>
                <a:latin typeface="Calibri Light" panose="020F0302020204030204" pitchFamily="34" charset="0"/>
                <a:ea typeface="Tahoma" panose="020B0604030504040204" pitchFamily="34" charset="0"/>
                <a:cs typeface="Calibri Light" panose="020F0302020204030204" pitchFamily="34" charset="0"/>
              </a:rPr>
              <a:t>Vianney</a:t>
            </a:r>
            <a:endParaRPr lang="en-US" sz="3600" b="1" kern="10" dirty="0">
              <a:solidFill>
                <a:srgbClr val="FFFFFF"/>
              </a:solidFill>
              <a:latin typeface="Calibri Light" panose="020F0302020204030204" pitchFamily="34" charset="0"/>
              <a:ea typeface="Tahoma" panose="020B0604030504040204" pitchFamily="34" charset="0"/>
              <a:cs typeface="Calibri Light" panose="020F0302020204030204" pitchFamily="34" charset="0"/>
            </a:endParaRPr>
          </a:p>
          <a:p>
            <a:pPr algn="ctr">
              <a:defRPr/>
            </a:pPr>
            <a:r>
              <a:rPr lang="en-US" sz="3600" b="1" kern="10" dirty="0">
                <a:solidFill>
                  <a:srgbClr val="FFFFFF"/>
                </a:solidFill>
                <a:latin typeface="Calibri Light" panose="020F0302020204030204" pitchFamily="34" charset="0"/>
                <a:ea typeface="Tahoma" panose="020B0604030504040204" pitchFamily="34" charset="0"/>
                <a:cs typeface="Calibri Light" panose="020F0302020204030204" pitchFamily="34" charset="0"/>
              </a:rPr>
              <a:t>Catholic Primary School</a:t>
            </a:r>
            <a:endParaRPr lang="en-GB" sz="3600" b="1" kern="10" dirty="0">
              <a:solidFill>
                <a:srgbClr val="FFFFFF"/>
              </a:solidFill>
              <a:latin typeface="Calibri Light" panose="020F0302020204030204" pitchFamily="34" charset="0"/>
              <a:ea typeface="Tahoma" panose="020B0604030504040204" pitchFamily="34" charset="0"/>
              <a:cs typeface="Calibri Light" panose="020F0302020204030204" pitchFamily="34" charset="0"/>
            </a:endParaRPr>
          </a:p>
        </p:txBody>
      </p:sp>
      <p:sp>
        <p:nvSpPr>
          <p:cNvPr id="19462" name="Rectangle 6">
            <a:extLst>
              <a:ext uri="{FF2B5EF4-FFF2-40B4-BE49-F238E27FC236}">
                <a16:creationId xmlns:a16="http://schemas.microsoft.com/office/drawing/2014/main" id="{614C5834-9640-4C36-95C7-4C0F8E086AA1}"/>
              </a:ext>
            </a:extLst>
          </p:cNvPr>
          <p:cNvSpPr>
            <a:spLocks noChangeArrowheads="1"/>
          </p:cNvSpPr>
          <p:nvPr/>
        </p:nvSpPr>
        <p:spPr bwMode="auto">
          <a:xfrm>
            <a:off x="857324" y="1427163"/>
            <a:ext cx="7346950" cy="3354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lgn="ctr">
              <a:spcBef>
                <a:spcPct val="0"/>
              </a:spcBef>
              <a:buClrTx/>
              <a:buSzTx/>
              <a:buFontTx/>
              <a:buNone/>
            </a:pPr>
            <a:r>
              <a:rPr lang="en-GB" altLang="en-US" b="1" u="sng" dirty="0">
                <a:solidFill>
                  <a:schemeClr val="tx2"/>
                </a:solidFill>
                <a:latin typeface="HfW precursive" panose="00000500000000000000" pitchFamily="2" charset="0"/>
                <a:cs typeface="Calibri Light" panose="020F0302020204030204" pitchFamily="34" charset="0"/>
              </a:rPr>
              <a:t>Attendance and Lateness</a:t>
            </a:r>
          </a:p>
          <a:p>
            <a:pPr algn="ctr">
              <a:spcBef>
                <a:spcPct val="0"/>
              </a:spcBef>
              <a:buClrTx/>
              <a:buSzTx/>
              <a:buFontTx/>
              <a:buNone/>
            </a:pPr>
            <a:endParaRPr lang="en-GB" altLang="en-US" u="sng" dirty="0">
              <a:solidFill>
                <a:schemeClr val="tx2"/>
              </a:solidFill>
              <a:latin typeface="HfW precursive" panose="00000500000000000000" pitchFamily="2" charset="0"/>
            </a:endParaRPr>
          </a:p>
          <a:p>
            <a:pPr algn="ctr">
              <a:spcBef>
                <a:spcPct val="0"/>
              </a:spcBef>
              <a:buClrTx/>
              <a:buSzTx/>
              <a:buFontTx/>
              <a:buNone/>
            </a:pPr>
            <a:endParaRPr lang="en-GB" altLang="en-US" u="sng" dirty="0">
              <a:solidFill>
                <a:schemeClr val="tx2"/>
              </a:solidFill>
              <a:latin typeface="HfW precursive" panose="00000500000000000000" pitchFamily="2" charset="0"/>
            </a:endParaRPr>
          </a:p>
          <a:p>
            <a:pPr algn="ctr">
              <a:spcBef>
                <a:spcPct val="0"/>
              </a:spcBef>
              <a:buClrTx/>
              <a:buSzTx/>
              <a:buFontTx/>
              <a:buNone/>
            </a:pPr>
            <a:endParaRPr lang="en-GB" altLang="en-US" u="sng" dirty="0">
              <a:solidFill>
                <a:schemeClr val="tx2"/>
              </a:solidFill>
              <a:latin typeface="HfW precursive" panose="00000500000000000000" pitchFamily="2" charset="0"/>
            </a:endParaRPr>
          </a:p>
          <a:p>
            <a:pPr algn="ctr">
              <a:spcBef>
                <a:spcPct val="0"/>
              </a:spcBef>
              <a:buClrTx/>
              <a:buSzTx/>
              <a:buFontTx/>
              <a:buNone/>
            </a:pPr>
            <a:endParaRPr lang="en-GB" altLang="en-US" u="sng" dirty="0">
              <a:solidFill>
                <a:schemeClr val="tx2"/>
              </a:solidFill>
              <a:latin typeface="HfW precursive" panose="00000500000000000000" pitchFamily="2" charset="0"/>
            </a:endParaRPr>
          </a:p>
          <a:p>
            <a:pPr algn="ctr">
              <a:spcBef>
                <a:spcPct val="0"/>
              </a:spcBef>
              <a:buClrTx/>
              <a:buSzTx/>
              <a:buFontTx/>
              <a:buNone/>
            </a:pPr>
            <a:endParaRPr lang="en-GB" altLang="en-US" u="sng" dirty="0">
              <a:solidFill>
                <a:schemeClr val="tx2"/>
              </a:solidFill>
              <a:latin typeface="HfW precursive" panose="00000500000000000000" pitchFamily="2" charset="0"/>
            </a:endParaRPr>
          </a:p>
          <a:p>
            <a:pPr algn="ctr">
              <a:spcBef>
                <a:spcPct val="0"/>
              </a:spcBef>
              <a:buClrTx/>
              <a:buSzTx/>
              <a:buFontTx/>
              <a:buNone/>
            </a:pPr>
            <a:endParaRPr lang="en-US" altLang="en-US" sz="2000" dirty="0">
              <a:solidFill>
                <a:schemeClr val="tx2"/>
              </a:solidFill>
              <a:latin typeface="HfW precursive" panose="00000500000000000000" pitchFamily="2" charset="0"/>
            </a:endParaRPr>
          </a:p>
        </p:txBody>
      </p:sp>
      <p:sp>
        <p:nvSpPr>
          <p:cNvPr id="19463" name="Text Box 7">
            <a:extLst>
              <a:ext uri="{FF2B5EF4-FFF2-40B4-BE49-F238E27FC236}">
                <a16:creationId xmlns:a16="http://schemas.microsoft.com/office/drawing/2014/main" id="{2A8D03F8-7F96-4D53-8AE1-AF7E0FEA6B71}"/>
              </a:ext>
            </a:extLst>
          </p:cNvPr>
          <p:cNvSpPr txBox="1">
            <a:spLocks noChangeArrowheads="1"/>
          </p:cNvSpPr>
          <p:nvPr/>
        </p:nvSpPr>
        <p:spPr bwMode="auto">
          <a:xfrm>
            <a:off x="754063" y="4318000"/>
            <a:ext cx="24717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50000"/>
              </a:spcBef>
              <a:buClrTx/>
              <a:buSzTx/>
              <a:buFontTx/>
              <a:buNone/>
            </a:pPr>
            <a:endParaRPr lang="en-GB" altLang="en-US" sz="1800">
              <a:latin typeface="HfW precursive" panose="00000500000000000000" pitchFamily="2" charset="0"/>
            </a:endParaRPr>
          </a:p>
        </p:txBody>
      </p:sp>
      <p:sp>
        <p:nvSpPr>
          <p:cNvPr id="19465" name="Rectangle 12">
            <a:extLst>
              <a:ext uri="{FF2B5EF4-FFF2-40B4-BE49-F238E27FC236}">
                <a16:creationId xmlns:a16="http://schemas.microsoft.com/office/drawing/2014/main" id="{7B13A3D8-ADA4-4849-878A-BB0D99280F1B}"/>
              </a:ext>
            </a:extLst>
          </p:cNvPr>
          <p:cNvSpPr>
            <a:spLocks noChangeArrowheads="1"/>
          </p:cNvSpPr>
          <p:nvPr/>
        </p:nvSpPr>
        <p:spPr bwMode="auto">
          <a:xfrm>
            <a:off x="1792905" y="235585"/>
            <a:ext cx="4678717"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lgn="ctr">
              <a:spcBef>
                <a:spcPct val="0"/>
              </a:spcBef>
              <a:buClrTx/>
              <a:buSzTx/>
              <a:buFontTx/>
              <a:buNone/>
            </a:pPr>
            <a:r>
              <a:rPr lang="en-GB" altLang="en-US" sz="1400">
                <a:solidFill>
                  <a:schemeClr val="tx2"/>
                </a:solidFill>
                <a:latin typeface="HfW precursive" panose="00000500000000000000" pitchFamily="2" charset="0"/>
                <a:cs typeface="Calibri Light" panose="020F0302020204030204" pitchFamily="34" charset="0"/>
              </a:rPr>
              <a:t>Roman Catholic Diocese of Hexham and Newcastle</a:t>
            </a:r>
            <a:endParaRPr lang="en-US" altLang="en-US" sz="1400">
              <a:solidFill>
                <a:schemeClr val="tx2"/>
              </a:solidFill>
              <a:latin typeface="HfW precursive" panose="00000500000000000000" pitchFamily="2" charset="0"/>
              <a:cs typeface="Calibri Light" panose="020F0302020204030204" pitchFamily="34" charset="0"/>
            </a:endParaRPr>
          </a:p>
          <a:p>
            <a:pPr algn="ctr">
              <a:spcBef>
                <a:spcPct val="0"/>
              </a:spcBef>
              <a:buClrTx/>
              <a:buSzTx/>
              <a:buFontTx/>
              <a:buNone/>
            </a:pPr>
            <a:r>
              <a:rPr lang="en-GB" altLang="en-US" sz="1800">
                <a:latin typeface="HfW precursive" panose="00000500000000000000" pitchFamily="2" charset="0"/>
              </a:rPr>
              <a:t> </a:t>
            </a:r>
          </a:p>
        </p:txBody>
      </p:sp>
      <p:sp>
        <p:nvSpPr>
          <p:cNvPr id="90127" name="Rectangle 15">
            <a:extLst>
              <a:ext uri="{FF2B5EF4-FFF2-40B4-BE49-F238E27FC236}">
                <a16:creationId xmlns:a16="http://schemas.microsoft.com/office/drawing/2014/main" id="{4FC189E9-D519-4CA9-8D4C-63C4EB22A50F}"/>
              </a:ext>
            </a:extLst>
          </p:cNvPr>
          <p:cNvSpPr>
            <a:spLocks noChangeArrowheads="1"/>
          </p:cNvSpPr>
          <p:nvPr/>
        </p:nvSpPr>
        <p:spPr bwMode="auto">
          <a:xfrm>
            <a:off x="1525588" y="3990975"/>
            <a:ext cx="5541962"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endParaRPr lang="en-GB" altLang="en-US" sz="1200">
              <a:solidFill>
                <a:schemeClr val="bg1"/>
              </a:solidFill>
              <a:latin typeface="HfW precursive" panose="00000500000000000000" pitchFamily="2" charset="0"/>
            </a:endParaRPr>
          </a:p>
        </p:txBody>
      </p:sp>
      <p:pic>
        <p:nvPicPr>
          <p:cNvPr id="19467" name="Picture 1">
            <a:extLst>
              <a:ext uri="{FF2B5EF4-FFF2-40B4-BE49-F238E27FC236}">
                <a16:creationId xmlns:a16="http://schemas.microsoft.com/office/drawing/2014/main" id="{6E73079A-C895-4180-9FCD-C1E2C6D672E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65650" y="2144713"/>
            <a:ext cx="3979863"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8" name="Picture 3">
            <a:extLst>
              <a:ext uri="{FF2B5EF4-FFF2-40B4-BE49-F238E27FC236}">
                <a16:creationId xmlns:a16="http://schemas.microsoft.com/office/drawing/2014/main" id="{8FC29FBC-DC32-4AC3-94BD-931F31E7674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42938" y="2144713"/>
            <a:ext cx="3865562"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4">
            <a:extLst>
              <a:ext uri="{FF2B5EF4-FFF2-40B4-BE49-F238E27FC236}">
                <a16:creationId xmlns:a16="http://schemas.microsoft.com/office/drawing/2014/main" id="{72C9DE9F-A4C5-4D08-9FC9-B6E57DFE9C6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1149" y="288499"/>
            <a:ext cx="811213" cy="793750"/>
          </a:xfrm>
          <a:prstGeom prst="rect">
            <a:avLst/>
          </a:prstGeom>
          <a:noFill/>
          <a:ln w="57150">
            <a:solidFill>
              <a:srgbClr val="FFFF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nodePh="1">
                                  <p:stCondLst>
                                    <p:cond delay="0"/>
                                  </p:stCondLst>
                                  <p:endCondLst>
                                    <p:cond evt="begin" delay="0">
                                      <p:tn val="5"/>
                                    </p:cond>
                                  </p:endCondLst>
                                  <p:childTnLst>
                                    <p:set>
                                      <p:cBhvr>
                                        <p:cTn id="6" dur="1" fill="hold">
                                          <p:stCondLst>
                                            <p:cond delay="0"/>
                                          </p:stCondLst>
                                        </p:cTn>
                                        <p:tgtEl>
                                          <p:spTgt spid="90127"/>
                                        </p:tgtEl>
                                        <p:attrNameLst>
                                          <p:attrName>style.visibility</p:attrName>
                                        </p:attrNameLst>
                                      </p:cBhvr>
                                      <p:to>
                                        <p:strVal val="visible"/>
                                      </p:to>
                                    </p:set>
                                    <p:animEffect transition="in" filter="dissolve">
                                      <p:cBhvr>
                                        <p:cTn id="7" dur="500"/>
                                        <p:tgtEl>
                                          <p:spTgt spid="90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27"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AutoShape 2">
            <a:extLst>
              <a:ext uri="{FF2B5EF4-FFF2-40B4-BE49-F238E27FC236}">
                <a16:creationId xmlns:a16="http://schemas.microsoft.com/office/drawing/2014/main" id="{C6223263-E2CA-4F0A-ABB2-3EC32CC12713}"/>
              </a:ext>
            </a:extLst>
          </p:cNvPr>
          <p:cNvSpPr>
            <a:spLocks noChangeArrowheads="1"/>
          </p:cNvSpPr>
          <p:nvPr/>
        </p:nvSpPr>
        <p:spPr bwMode="auto">
          <a:xfrm>
            <a:off x="563563" y="1458913"/>
            <a:ext cx="7848600" cy="4608512"/>
          </a:xfrm>
          <a:prstGeom prst="roundRect">
            <a:avLst>
              <a:gd name="adj" fmla="val 16667"/>
            </a:avLst>
          </a:prstGeom>
          <a:solidFill>
            <a:schemeClr val="folHlink"/>
          </a:solidFill>
          <a:ln w="9525">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endParaRPr lang="en-GB" altLang="en-US" sz="1800">
              <a:latin typeface="HfW precursive" panose="00000500000000000000" pitchFamily="2" charset="0"/>
            </a:endParaRPr>
          </a:p>
        </p:txBody>
      </p:sp>
      <p:sp>
        <p:nvSpPr>
          <p:cNvPr id="63493" name="WordArt 5">
            <a:extLst>
              <a:ext uri="{FF2B5EF4-FFF2-40B4-BE49-F238E27FC236}">
                <a16:creationId xmlns:a16="http://schemas.microsoft.com/office/drawing/2014/main" id="{F64083CF-4F38-436C-9404-FB2791212A8F}"/>
              </a:ext>
            </a:extLst>
          </p:cNvPr>
          <p:cNvSpPr>
            <a:spLocks noChangeArrowheads="1" noChangeShapeType="1" noTextEdit="1"/>
          </p:cNvSpPr>
          <p:nvPr/>
        </p:nvSpPr>
        <p:spPr bwMode="auto">
          <a:xfrm>
            <a:off x="4686300" y="533400"/>
            <a:ext cx="3649663" cy="55721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GB" sz="3600" b="1" kern="10">
                <a:solidFill>
                  <a:srgbClr val="FFFFFF"/>
                </a:solidFill>
                <a:latin typeface="Tahoma" panose="020B0604030504040204" pitchFamily="34" charset="0"/>
                <a:ea typeface="Tahoma" panose="020B0604030504040204" pitchFamily="34" charset="0"/>
                <a:cs typeface="Tahoma" panose="020B0604030504040204" pitchFamily="34" charset="0"/>
              </a:rPr>
              <a:t>            St. John Vianney</a:t>
            </a:r>
          </a:p>
          <a:p>
            <a:pPr algn="ctr"/>
            <a:r>
              <a:rPr lang="en-GB" sz="3600" b="1" kern="10">
                <a:solidFill>
                  <a:srgbClr val="FFFFFF"/>
                </a:solidFill>
                <a:latin typeface="Tahoma" panose="020B0604030504040204" pitchFamily="34" charset="0"/>
                <a:ea typeface="Tahoma" panose="020B0604030504040204" pitchFamily="34" charset="0"/>
                <a:cs typeface="Tahoma" panose="020B0604030504040204" pitchFamily="34" charset="0"/>
              </a:rPr>
              <a:t>Catholic Primary School</a:t>
            </a:r>
          </a:p>
        </p:txBody>
      </p:sp>
      <p:sp>
        <p:nvSpPr>
          <p:cNvPr id="63494" name="Rectangle 6">
            <a:extLst>
              <a:ext uri="{FF2B5EF4-FFF2-40B4-BE49-F238E27FC236}">
                <a16:creationId xmlns:a16="http://schemas.microsoft.com/office/drawing/2014/main" id="{3BC6135A-FFA4-4664-98FA-6AB6147238F4}"/>
              </a:ext>
            </a:extLst>
          </p:cNvPr>
          <p:cNvSpPr>
            <a:spLocks noChangeArrowheads="1"/>
          </p:cNvSpPr>
          <p:nvPr/>
        </p:nvSpPr>
        <p:spPr bwMode="auto">
          <a:xfrm>
            <a:off x="647700" y="1471613"/>
            <a:ext cx="7688263" cy="3754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lgn="ctr">
              <a:spcBef>
                <a:spcPct val="0"/>
              </a:spcBef>
              <a:buClrTx/>
              <a:buSzTx/>
              <a:buFontTx/>
              <a:buNone/>
            </a:pPr>
            <a:r>
              <a:rPr lang="en-US" altLang="en-US" sz="2800" b="1" u="sng" dirty="0">
                <a:solidFill>
                  <a:schemeClr val="bg1"/>
                </a:solidFill>
                <a:latin typeface="HfW precursive" panose="00000500000000000000" pitchFamily="2" charset="0"/>
                <a:cs typeface="Calibri Light" panose="020F0302020204030204" pitchFamily="34" charset="0"/>
              </a:rPr>
              <a:t>Questions</a:t>
            </a:r>
          </a:p>
          <a:p>
            <a:pPr algn="ctr">
              <a:spcBef>
                <a:spcPct val="0"/>
              </a:spcBef>
              <a:buClrTx/>
              <a:buSzTx/>
              <a:buFontTx/>
              <a:buNone/>
            </a:pPr>
            <a:endParaRPr lang="en-US" altLang="en-US" sz="2400" b="1" u="sng" dirty="0">
              <a:solidFill>
                <a:schemeClr val="bg1"/>
              </a:solidFill>
              <a:latin typeface="HfW precursive" panose="00000500000000000000" pitchFamily="2" charset="0"/>
              <a:cs typeface="Calibri Light" panose="020F0302020204030204" pitchFamily="34" charset="0"/>
            </a:endParaRPr>
          </a:p>
          <a:p>
            <a:pPr algn="ctr">
              <a:spcBef>
                <a:spcPct val="0"/>
              </a:spcBef>
              <a:buClrTx/>
              <a:buSzTx/>
              <a:buFontTx/>
              <a:buNone/>
            </a:pPr>
            <a:r>
              <a:rPr lang="en-US" altLang="en-US" sz="2400" dirty="0">
                <a:solidFill>
                  <a:schemeClr val="bg1"/>
                </a:solidFill>
                <a:latin typeface="HfW precursive" panose="00000500000000000000" pitchFamily="2" charset="0"/>
                <a:cs typeface="Calibri Light" panose="020F0302020204030204" pitchFamily="34" charset="0"/>
              </a:rPr>
              <a:t>If you have any further questions arising from this PowerPoint, please contact us at </a:t>
            </a:r>
            <a:r>
              <a:rPr lang="en-US" altLang="en-US" sz="2400" dirty="0">
                <a:solidFill>
                  <a:srgbClr val="FF0000"/>
                </a:solidFill>
                <a:latin typeface="HfW precursive" panose="00000500000000000000" pitchFamily="2" charset="0"/>
                <a:cs typeface="Calibri Light" panose="020F0302020204030204" pitchFamily="34" charset="0"/>
                <a:hlinkClick r:id="rId3"/>
              </a:rPr>
              <a:t>office@stjohnvianneynewcastle.org</a:t>
            </a:r>
            <a:r>
              <a:rPr lang="en-US" altLang="en-US" sz="2400" dirty="0">
                <a:solidFill>
                  <a:srgbClr val="FF0000"/>
                </a:solidFill>
                <a:latin typeface="HfW precursive" panose="00000500000000000000" pitchFamily="2" charset="0"/>
                <a:cs typeface="Calibri Light" panose="020F0302020204030204" pitchFamily="34" charset="0"/>
              </a:rPr>
              <a:t> </a:t>
            </a:r>
            <a:r>
              <a:rPr lang="en-US" altLang="en-US" sz="2400" dirty="0">
                <a:solidFill>
                  <a:schemeClr val="bg1"/>
                </a:solidFill>
                <a:latin typeface="HfW precursive" panose="00000500000000000000" pitchFamily="2" charset="0"/>
                <a:cs typeface="Calibri Light" panose="020F0302020204030204" pitchFamily="34" charset="0"/>
              </a:rPr>
              <a:t>and we will be more than happy to help.</a:t>
            </a:r>
          </a:p>
          <a:p>
            <a:pPr algn="ctr">
              <a:spcBef>
                <a:spcPct val="0"/>
              </a:spcBef>
              <a:buClrTx/>
              <a:buSzTx/>
              <a:buFontTx/>
              <a:buNone/>
            </a:pPr>
            <a:endParaRPr lang="en-US" altLang="en-US" sz="2400" dirty="0">
              <a:solidFill>
                <a:schemeClr val="bg1"/>
              </a:solidFill>
              <a:latin typeface="HfW precursive" panose="00000500000000000000" pitchFamily="2" charset="0"/>
              <a:cs typeface="Calibri Light" panose="020F0302020204030204" pitchFamily="34" charset="0"/>
            </a:endParaRPr>
          </a:p>
          <a:p>
            <a:pPr algn="ctr">
              <a:spcBef>
                <a:spcPct val="0"/>
              </a:spcBef>
              <a:buClrTx/>
              <a:buSzTx/>
              <a:buFontTx/>
              <a:buNone/>
            </a:pPr>
            <a:endParaRPr lang="en-US" altLang="en-US" sz="2400" dirty="0">
              <a:solidFill>
                <a:schemeClr val="bg1"/>
              </a:solidFill>
              <a:latin typeface="HfW precursive" panose="00000500000000000000" pitchFamily="2" charset="0"/>
              <a:cs typeface="Calibri Light" panose="020F0302020204030204" pitchFamily="34" charset="0"/>
            </a:endParaRPr>
          </a:p>
          <a:p>
            <a:pPr algn="ctr">
              <a:spcBef>
                <a:spcPct val="0"/>
              </a:spcBef>
              <a:buClrTx/>
              <a:buSzTx/>
              <a:buFontTx/>
              <a:buNone/>
            </a:pPr>
            <a:r>
              <a:rPr lang="en-US" altLang="en-US" sz="2400" dirty="0">
                <a:solidFill>
                  <a:schemeClr val="bg1"/>
                </a:solidFill>
                <a:latin typeface="HfW precursive" panose="00000500000000000000" pitchFamily="2" charset="0"/>
                <a:cs typeface="Calibri Light" panose="020F0302020204030204" pitchFamily="34" charset="0"/>
              </a:rPr>
              <a:t>Thank You.</a:t>
            </a:r>
            <a:endParaRPr lang="en-GB" altLang="en-US" sz="2400" dirty="0">
              <a:solidFill>
                <a:schemeClr val="bg1"/>
              </a:solidFill>
              <a:latin typeface="HfW precursive" panose="00000500000000000000" pitchFamily="2" charset="0"/>
              <a:cs typeface="Calibri Light" panose="020F0302020204030204" pitchFamily="34" charset="0"/>
            </a:endParaRPr>
          </a:p>
          <a:p>
            <a:pPr>
              <a:spcBef>
                <a:spcPct val="0"/>
              </a:spcBef>
              <a:buClrTx/>
              <a:buSzTx/>
              <a:buFontTx/>
              <a:buNone/>
            </a:pPr>
            <a:endParaRPr lang="en-GB" altLang="en-US" sz="1800" dirty="0">
              <a:solidFill>
                <a:schemeClr val="bg1"/>
              </a:solidFill>
              <a:latin typeface="HfW precursive" panose="00000500000000000000" pitchFamily="2" charset="0"/>
              <a:cs typeface="Calibri Light" panose="020F0302020204030204" pitchFamily="34" charset="0"/>
            </a:endParaRPr>
          </a:p>
        </p:txBody>
      </p:sp>
      <p:sp>
        <p:nvSpPr>
          <p:cNvPr id="63495" name="Text Box 7">
            <a:extLst>
              <a:ext uri="{FF2B5EF4-FFF2-40B4-BE49-F238E27FC236}">
                <a16:creationId xmlns:a16="http://schemas.microsoft.com/office/drawing/2014/main" id="{253D480E-C4C7-4970-81E0-7BD692802264}"/>
              </a:ext>
            </a:extLst>
          </p:cNvPr>
          <p:cNvSpPr txBox="1">
            <a:spLocks noChangeArrowheads="1"/>
          </p:cNvSpPr>
          <p:nvPr/>
        </p:nvSpPr>
        <p:spPr bwMode="auto">
          <a:xfrm>
            <a:off x="754063" y="4318000"/>
            <a:ext cx="24717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50000"/>
              </a:spcBef>
              <a:buClrTx/>
              <a:buSzTx/>
              <a:buFontTx/>
              <a:buNone/>
            </a:pPr>
            <a:endParaRPr lang="en-GB" altLang="en-US" sz="1800">
              <a:latin typeface="HfW precursive" panose="00000500000000000000" pitchFamily="2" charset="0"/>
            </a:endParaRPr>
          </a:p>
        </p:txBody>
      </p:sp>
      <p:sp>
        <p:nvSpPr>
          <p:cNvPr id="63497" name="Rectangle 10">
            <a:extLst>
              <a:ext uri="{FF2B5EF4-FFF2-40B4-BE49-F238E27FC236}">
                <a16:creationId xmlns:a16="http://schemas.microsoft.com/office/drawing/2014/main" id="{E684052C-BD1D-486C-968E-470AB98562E3}"/>
              </a:ext>
            </a:extLst>
          </p:cNvPr>
          <p:cNvSpPr>
            <a:spLocks noChangeArrowheads="1"/>
          </p:cNvSpPr>
          <p:nvPr/>
        </p:nvSpPr>
        <p:spPr bwMode="auto">
          <a:xfrm>
            <a:off x="1792904" y="235585"/>
            <a:ext cx="4678718"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lgn="ctr">
              <a:spcBef>
                <a:spcPct val="0"/>
              </a:spcBef>
              <a:buClrTx/>
              <a:buSzTx/>
              <a:buFontTx/>
              <a:buNone/>
            </a:pPr>
            <a:r>
              <a:rPr lang="en-GB" altLang="en-US" sz="1400" dirty="0">
                <a:solidFill>
                  <a:schemeClr val="tx2"/>
                </a:solidFill>
                <a:latin typeface="HfW precursive" panose="00000500000000000000" pitchFamily="2" charset="0"/>
              </a:rPr>
              <a:t>Roman Catholic Diocese of Hexham and Newcastle</a:t>
            </a:r>
            <a:endParaRPr lang="en-US" altLang="en-US" sz="1400" dirty="0">
              <a:solidFill>
                <a:schemeClr val="tx2"/>
              </a:solidFill>
              <a:latin typeface="HfW precursive" panose="00000500000000000000" pitchFamily="2" charset="0"/>
            </a:endParaRPr>
          </a:p>
          <a:p>
            <a:pPr algn="ctr">
              <a:spcBef>
                <a:spcPct val="0"/>
              </a:spcBef>
              <a:buClrTx/>
              <a:buSzTx/>
              <a:buFontTx/>
              <a:buNone/>
            </a:pPr>
            <a:r>
              <a:rPr lang="en-GB" altLang="en-US" sz="1800" dirty="0">
                <a:latin typeface="HfW precursive" panose="00000500000000000000" pitchFamily="2" charset="0"/>
              </a:rPr>
              <a:t> </a:t>
            </a:r>
          </a:p>
        </p:txBody>
      </p:sp>
      <p:pic>
        <p:nvPicPr>
          <p:cNvPr id="10" name="Picture 4">
            <a:extLst>
              <a:ext uri="{FF2B5EF4-FFF2-40B4-BE49-F238E27FC236}">
                <a16:creationId xmlns:a16="http://schemas.microsoft.com/office/drawing/2014/main" id="{9A192B5F-90D2-4A04-90EC-F0928D5DADC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1149" y="288499"/>
            <a:ext cx="811213" cy="793750"/>
          </a:xfrm>
          <a:prstGeom prst="rect">
            <a:avLst/>
          </a:prstGeom>
          <a:noFill/>
          <a:ln w="57150">
            <a:solidFill>
              <a:srgbClr val="FFFF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AutoShape 2">
            <a:extLst>
              <a:ext uri="{FF2B5EF4-FFF2-40B4-BE49-F238E27FC236}">
                <a16:creationId xmlns:a16="http://schemas.microsoft.com/office/drawing/2014/main" id="{3476ECAE-593F-462A-8012-47975F18CC2F}"/>
              </a:ext>
            </a:extLst>
          </p:cNvPr>
          <p:cNvSpPr>
            <a:spLocks noChangeArrowheads="1"/>
          </p:cNvSpPr>
          <p:nvPr/>
        </p:nvSpPr>
        <p:spPr bwMode="auto">
          <a:xfrm>
            <a:off x="563563" y="1458913"/>
            <a:ext cx="7848600" cy="4608512"/>
          </a:xfrm>
          <a:prstGeom prst="roundRect">
            <a:avLst>
              <a:gd name="adj" fmla="val 16667"/>
            </a:avLst>
          </a:prstGeom>
          <a:solidFill>
            <a:schemeClr val="folHlink"/>
          </a:solidFill>
          <a:ln w="9525">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endParaRPr lang="en-GB" altLang="en-US" sz="1600">
              <a:latin typeface="HfW precursive" panose="00000500000000000000" pitchFamily="2" charset="0"/>
            </a:endParaRPr>
          </a:p>
        </p:txBody>
      </p:sp>
      <p:sp>
        <p:nvSpPr>
          <p:cNvPr id="21509" name="WordArt 5">
            <a:extLst>
              <a:ext uri="{FF2B5EF4-FFF2-40B4-BE49-F238E27FC236}">
                <a16:creationId xmlns:a16="http://schemas.microsoft.com/office/drawing/2014/main" id="{14CCD2AF-FBC7-4A43-A55D-A826EE058166}"/>
              </a:ext>
            </a:extLst>
          </p:cNvPr>
          <p:cNvSpPr>
            <a:spLocks noChangeArrowheads="1" noChangeShapeType="1" noTextEdit="1"/>
          </p:cNvSpPr>
          <p:nvPr/>
        </p:nvSpPr>
        <p:spPr bwMode="auto">
          <a:xfrm>
            <a:off x="4686300" y="533400"/>
            <a:ext cx="3649663" cy="55721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GB" sz="3600" b="1" kern="10">
                <a:solidFill>
                  <a:srgbClr val="FFFFFF"/>
                </a:solidFill>
                <a:latin typeface="Tahoma" panose="020B0604030504040204" pitchFamily="34" charset="0"/>
                <a:ea typeface="Tahoma" panose="020B0604030504040204" pitchFamily="34" charset="0"/>
                <a:cs typeface="Tahoma" panose="020B0604030504040204" pitchFamily="34" charset="0"/>
              </a:rPr>
              <a:t>            St. John Vianney</a:t>
            </a:r>
          </a:p>
          <a:p>
            <a:pPr algn="ctr"/>
            <a:r>
              <a:rPr lang="en-GB" sz="3600" b="1" kern="10">
                <a:solidFill>
                  <a:srgbClr val="FFFFFF"/>
                </a:solidFill>
                <a:latin typeface="Tahoma" panose="020B0604030504040204" pitchFamily="34" charset="0"/>
                <a:ea typeface="Tahoma" panose="020B0604030504040204" pitchFamily="34" charset="0"/>
                <a:cs typeface="Tahoma" panose="020B0604030504040204" pitchFamily="34" charset="0"/>
              </a:rPr>
              <a:t>Catholic Primary School</a:t>
            </a:r>
          </a:p>
        </p:txBody>
      </p:sp>
      <p:sp>
        <p:nvSpPr>
          <p:cNvPr id="6150" name="Rectangle 6">
            <a:extLst>
              <a:ext uri="{FF2B5EF4-FFF2-40B4-BE49-F238E27FC236}">
                <a16:creationId xmlns:a16="http://schemas.microsoft.com/office/drawing/2014/main" id="{DB9ADB40-7D13-4C27-B348-0950791914D4}"/>
              </a:ext>
            </a:extLst>
          </p:cNvPr>
          <p:cNvSpPr>
            <a:spLocks noChangeArrowheads="1"/>
          </p:cNvSpPr>
          <p:nvPr/>
        </p:nvSpPr>
        <p:spPr bwMode="auto">
          <a:xfrm>
            <a:off x="858130" y="1622425"/>
            <a:ext cx="7278602" cy="3262432"/>
          </a:xfrm>
          <a:prstGeom prst="rect">
            <a:avLst/>
          </a:prstGeom>
          <a:noFill/>
          <a:ln>
            <a:noFill/>
          </a:ln>
          <a:effectLst/>
        </p:spPr>
        <p:txBody>
          <a:bodyPr wrap="square">
            <a:spAutoFit/>
          </a:bodyPr>
          <a:lstStyle/>
          <a:p>
            <a:pPr algn="ctr">
              <a:defRPr/>
            </a:pPr>
            <a:r>
              <a:rPr lang="en-GB" sz="2000" b="1" u="sng" dirty="0">
                <a:solidFill>
                  <a:schemeClr val="bg1"/>
                </a:solidFill>
                <a:latin typeface="HfW precursive" panose="00000500000000000000" pitchFamily="2" charset="0"/>
                <a:cs typeface="Calibri Light" panose="020F0302020204030204" pitchFamily="34" charset="0"/>
              </a:rPr>
              <a:t>Safeguarding</a:t>
            </a:r>
          </a:p>
          <a:p>
            <a:pPr marL="285750" indent="-285750" algn="just">
              <a:buFont typeface="Arial" panose="020B0604020202020204" pitchFamily="34" charset="0"/>
              <a:buChar char="•"/>
              <a:defRPr/>
            </a:pPr>
            <a:r>
              <a:rPr lang="en-GB" sz="1400" dirty="0">
                <a:solidFill>
                  <a:schemeClr val="bg1"/>
                </a:solidFill>
                <a:latin typeface="HfW precursive" panose="00000500000000000000" pitchFamily="2" charset="0"/>
                <a:cs typeface="Calibri Light" panose="020F0302020204030204" pitchFamily="34" charset="0"/>
              </a:rPr>
              <a:t>St John Vianney is a safeguarding school where children’s safety is absolutely central to all that we do. </a:t>
            </a:r>
          </a:p>
          <a:p>
            <a:pPr marL="285750" indent="-285750" algn="just">
              <a:buFont typeface="Arial" panose="020B0604020202020204" pitchFamily="34" charset="0"/>
              <a:buChar char="•"/>
              <a:defRPr/>
            </a:pPr>
            <a:r>
              <a:rPr lang="en-GB" sz="1400" dirty="0">
                <a:solidFill>
                  <a:schemeClr val="bg1"/>
                </a:solidFill>
                <a:latin typeface="HfW precursive" panose="00000500000000000000" pitchFamily="2" charset="0"/>
                <a:cs typeface="Calibri Light" panose="020F0302020204030204" pitchFamily="34" charset="0"/>
              </a:rPr>
              <a:t>Please encourage your children </a:t>
            </a:r>
            <a:r>
              <a:rPr lang="en-GB" sz="1400" b="1" u="sng" dirty="0">
                <a:solidFill>
                  <a:schemeClr val="bg1"/>
                </a:solidFill>
                <a:latin typeface="HfW precursive" panose="00000500000000000000" pitchFamily="2" charset="0"/>
                <a:cs typeface="Calibri Light" panose="020F0302020204030204" pitchFamily="34" charset="0"/>
              </a:rPr>
              <a:t>to talk to</a:t>
            </a:r>
            <a:r>
              <a:rPr lang="en-GB" sz="1400" b="1" dirty="0">
                <a:solidFill>
                  <a:schemeClr val="bg1"/>
                </a:solidFill>
                <a:latin typeface="HfW precursive" panose="00000500000000000000" pitchFamily="2" charset="0"/>
                <a:cs typeface="Calibri Light" panose="020F0302020204030204" pitchFamily="34" charset="0"/>
              </a:rPr>
              <a:t> </a:t>
            </a:r>
            <a:r>
              <a:rPr lang="en-GB" sz="1400" dirty="0">
                <a:solidFill>
                  <a:schemeClr val="bg1"/>
                </a:solidFill>
                <a:latin typeface="HfW precursive" panose="00000500000000000000" pitchFamily="2" charset="0"/>
                <a:cs typeface="Calibri Light" panose="020F0302020204030204" pitchFamily="34" charset="0"/>
              </a:rPr>
              <a:t>a responsible adult if they have any concerns. It is this step that allows us to support vulnerable children.</a:t>
            </a:r>
          </a:p>
          <a:p>
            <a:pPr marL="285750" indent="-285750" algn="just">
              <a:buFont typeface="Arial" panose="020B0604020202020204" pitchFamily="34" charset="0"/>
              <a:buChar char="•"/>
              <a:defRPr/>
            </a:pPr>
            <a:r>
              <a:rPr lang="en-GB" sz="1400" dirty="0">
                <a:solidFill>
                  <a:schemeClr val="bg1"/>
                </a:solidFill>
                <a:latin typeface="HfW precursive" panose="00000500000000000000" pitchFamily="2" charset="0"/>
                <a:cs typeface="Calibri Light" panose="020F0302020204030204" pitchFamily="34" charset="0"/>
              </a:rPr>
              <a:t>As part of the Computing curriculum, the children will be taught about how to stay safe online. </a:t>
            </a:r>
          </a:p>
          <a:p>
            <a:pPr marL="285750" indent="-285750" algn="just">
              <a:buFont typeface="Arial" panose="020B0604020202020204" pitchFamily="34" charset="0"/>
              <a:buChar char="•"/>
              <a:defRPr/>
            </a:pPr>
            <a:r>
              <a:rPr lang="en-GB" sz="1400" dirty="0">
                <a:solidFill>
                  <a:schemeClr val="bg1"/>
                </a:solidFill>
                <a:latin typeface="HfW precursive" panose="00000500000000000000" pitchFamily="2" charset="0"/>
                <a:cs typeface="Calibri Light" panose="020F0302020204030204" pitchFamily="34" charset="0"/>
              </a:rPr>
              <a:t>Cyber-bullying is an important issue that children of all ages will be made aware of in lessons and assemblies throughout the year.</a:t>
            </a:r>
          </a:p>
          <a:p>
            <a:pPr marL="285750" indent="-285750" algn="just">
              <a:buFont typeface="Arial" panose="020B0604020202020204" pitchFamily="34" charset="0"/>
              <a:buChar char="•"/>
              <a:defRPr/>
            </a:pPr>
            <a:r>
              <a:rPr lang="en-GB" sz="1400" dirty="0">
                <a:solidFill>
                  <a:schemeClr val="bg1"/>
                </a:solidFill>
                <a:latin typeface="HfW precursive" panose="00000500000000000000" pitchFamily="2" charset="0"/>
                <a:cs typeface="Calibri Light" panose="020F0302020204030204" pitchFamily="34" charset="0"/>
              </a:rPr>
              <a:t>There are lots of websites available to support you helping your child stay safe such as:</a:t>
            </a:r>
          </a:p>
          <a:p>
            <a:pPr marL="742950" lvl="1" indent="-285750" algn="just">
              <a:buFont typeface="Arial" panose="020B0604020202020204" pitchFamily="34" charset="0"/>
              <a:buChar char="•"/>
              <a:defRPr/>
            </a:pPr>
            <a:r>
              <a:rPr lang="en-GB" sz="1400" dirty="0">
                <a:solidFill>
                  <a:schemeClr val="bg1"/>
                </a:solidFill>
                <a:latin typeface="HfW precursive" panose="00000500000000000000" pitchFamily="2" charset="0"/>
                <a:cs typeface="Calibri Light" panose="020F0302020204030204" pitchFamily="34" charset="0"/>
                <a:hlinkClick r:id="rId3">
                  <a:extLst>
                    <a:ext uri="{A12FA001-AC4F-418D-AE19-62706E023703}">
                      <ahyp:hlinkClr xmlns:ahyp="http://schemas.microsoft.com/office/drawing/2018/hyperlinkcolor" val="tx"/>
                    </a:ext>
                  </a:extLst>
                </a:hlinkClick>
              </a:rPr>
              <a:t>https://www.nspcc.org.uk/keeping-children-safe/online-safety/</a:t>
            </a:r>
            <a:r>
              <a:rPr lang="en-GB" sz="1400" dirty="0">
                <a:solidFill>
                  <a:schemeClr val="bg1"/>
                </a:solidFill>
                <a:latin typeface="HfW precursive" panose="00000500000000000000" pitchFamily="2" charset="0"/>
                <a:cs typeface="Calibri Light" panose="020F0302020204030204" pitchFamily="34" charset="0"/>
              </a:rPr>
              <a:t> </a:t>
            </a:r>
          </a:p>
          <a:p>
            <a:pPr>
              <a:defRPr/>
            </a:pPr>
            <a:endParaRPr lang="en-US" dirty="0">
              <a:solidFill>
                <a:schemeClr val="bg1"/>
              </a:solidFill>
              <a:latin typeface="HfW precursive" panose="00000500000000000000" pitchFamily="2" charset="0"/>
              <a:cs typeface="Tahoma" pitchFamily="34" charset="0"/>
            </a:endParaRPr>
          </a:p>
        </p:txBody>
      </p:sp>
      <p:sp>
        <p:nvSpPr>
          <p:cNvPr id="21513" name="Rectangle 10">
            <a:extLst>
              <a:ext uri="{FF2B5EF4-FFF2-40B4-BE49-F238E27FC236}">
                <a16:creationId xmlns:a16="http://schemas.microsoft.com/office/drawing/2014/main" id="{1A56896B-2E6E-4148-8F16-5B12C15A61D2}"/>
              </a:ext>
            </a:extLst>
          </p:cNvPr>
          <p:cNvSpPr>
            <a:spLocks noChangeArrowheads="1"/>
          </p:cNvSpPr>
          <p:nvPr/>
        </p:nvSpPr>
        <p:spPr bwMode="auto">
          <a:xfrm>
            <a:off x="2127195" y="266363"/>
            <a:ext cx="4010137"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lgn="ctr">
              <a:spcBef>
                <a:spcPct val="0"/>
              </a:spcBef>
              <a:buClrTx/>
              <a:buSzTx/>
              <a:buFontTx/>
              <a:buNone/>
            </a:pPr>
            <a:r>
              <a:rPr lang="en-GB" altLang="en-US" sz="1200">
                <a:solidFill>
                  <a:schemeClr val="tx2"/>
                </a:solidFill>
                <a:latin typeface="HfW precursive" panose="00000500000000000000" pitchFamily="2" charset="0"/>
              </a:rPr>
              <a:t>Roman Catholic Diocese of Hexham and Newcastle</a:t>
            </a:r>
            <a:endParaRPr lang="en-US" altLang="en-US" sz="1200">
              <a:solidFill>
                <a:schemeClr val="tx2"/>
              </a:solidFill>
              <a:latin typeface="HfW precursive" panose="00000500000000000000" pitchFamily="2" charset="0"/>
            </a:endParaRPr>
          </a:p>
          <a:p>
            <a:pPr algn="ctr">
              <a:spcBef>
                <a:spcPct val="0"/>
              </a:spcBef>
              <a:buClrTx/>
              <a:buSzTx/>
              <a:buFontTx/>
              <a:buNone/>
            </a:pPr>
            <a:r>
              <a:rPr lang="en-GB" altLang="en-US" sz="1600">
                <a:latin typeface="HfW precursive" panose="00000500000000000000" pitchFamily="2" charset="0"/>
              </a:rPr>
              <a:t> </a:t>
            </a:r>
          </a:p>
        </p:txBody>
      </p:sp>
      <p:pic>
        <p:nvPicPr>
          <p:cNvPr id="17" name="Picture 4">
            <a:extLst>
              <a:ext uri="{FF2B5EF4-FFF2-40B4-BE49-F238E27FC236}">
                <a16:creationId xmlns:a16="http://schemas.microsoft.com/office/drawing/2014/main" id="{ACB38B3F-114E-48C7-A794-7D39A8823D2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1149" y="288499"/>
            <a:ext cx="811213" cy="793750"/>
          </a:xfrm>
          <a:prstGeom prst="rect">
            <a:avLst/>
          </a:prstGeom>
          <a:noFill/>
          <a:ln w="57150">
            <a:solidFill>
              <a:srgbClr val="FFFF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AutoShape 2">
            <a:extLst>
              <a:ext uri="{FF2B5EF4-FFF2-40B4-BE49-F238E27FC236}">
                <a16:creationId xmlns:a16="http://schemas.microsoft.com/office/drawing/2014/main" id="{48F84000-E2C1-45C9-A844-9C545EBB0C1C}"/>
              </a:ext>
            </a:extLst>
          </p:cNvPr>
          <p:cNvSpPr>
            <a:spLocks noChangeArrowheads="1"/>
          </p:cNvSpPr>
          <p:nvPr/>
        </p:nvSpPr>
        <p:spPr bwMode="auto">
          <a:xfrm>
            <a:off x="611188" y="1458913"/>
            <a:ext cx="7848600" cy="4608512"/>
          </a:xfrm>
          <a:prstGeom prst="roundRect">
            <a:avLst>
              <a:gd name="adj" fmla="val 16667"/>
            </a:avLst>
          </a:prstGeom>
          <a:solidFill>
            <a:schemeClr val="folHlink"/>
          </a:solidFill>
          <a:ln w="9525">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endParaRPr lang="en-GB" altLang="en-US" sz="1600">
              <a:latin typeface="HfW precursive" panose="00000500000000000000" pitchFamily="2" charset="0"/>
            </a:endParaRPr>
          </a:p>
        </p:txBody>
      </p:sp>
      <p:sp>
        <p:nvSpPr>
          <p:cNvPr id="23557" name="WordArt 5">
            <a:extLst>
              <a:ext uri="{FF2B5EF4-FFF2-40B4-BE49-F238E27FC236}">
                <a16:creationId xmlns:a16="http://schemas.microsoft.com/office/drawing/2014/main" id="{BA2FF861-29D7-49E4-9D25-37CE29C6D41C}"/>
              </a:ext>
            </a:extLst>
          </p:cNvPr>
          <p:cNvSpPr>
            <a:spLocks noChangeArrowheads="1" noChangeShapeType="1" noTextEdit="1"/>
          </p:cNvSpPr>
          <p:nvPr/>
        </p:nvSpPr>
        <p:spPr bwMode="auto">
          <a:xfrm>
            <a:off x="4686300" y="533400"/>
            <a:ext cx="3649663" cy="55721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GB" sz="3600" b="1" kern="10">
                <a:solidFill>
                  <a:srgbClr val="FFFFFF"/>
                </a:solidFill>
                <a:latin typeface="Calibri Light" panose="020F0302020204030204" pitchFamily="34" charset="0"/>
                <a:cs typeface="Calibri Light" panose="020F0302020204030204" pitchFamily="34" charset="0"/>
              </a:rPr>
              <a:t>            St. John Vianney</a:t>
            </a:r>
          </a:p>
          <a:p>
            <a:pPr algn="ctr"/>
            <a:r>
              <a:rPr lang="en-GB" sz="3600" b="1" kern="10">
                <a:solidFill>
                  <a:srgbClr val="FFFFFF"/>
                </a:solidFill>
                <a:latin typeface="Calibri Light" panose="020F0302020204030204" pitchFamily="34" charset="0"/>
                <a:cs typeface="Calibri Light" panose="020F0302020204030204" pitchFamily="34" charset="0"/>
              </a:rPr>
              <a:t>Catholic Primary School</a:t>
            </a:r>
          </a:p>
        </p:txBody>
      </p:sp>
      <p:sp>
        <p:nvSpPr>
          <p:cNvPr id="23558" name="Rectangle 6">
            <a:extLst>
              <a:ext uri="{FF2B5EF4-FFF2-40B4-BE49-F238E27FC236}">
                <a16:creationId xmlns:a16="http://schemas.microsoft.com/office/drawing/2014/main" id="{9D73D54A-BBC7-49E9-A9F9-D8E8CD24E5FD}"/>
              </a:ext>
            </a:extLst>
          </p:cNvPr>
          <p:cNvSpPr>
            <a:spLocks noChangeArrowheads="1"/>
          </p:cNvSpPr>
          <p:nvPr/>
        </p:nvSpPr>
        <p:spPr bwMode="auto">
          <a:xfrm>
            <a:off x="642937" y="1547813"/>
            <a:ext cx="7747000" cy="4708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lgn="ctr">
              <a:spcBef>
                <a:spcPct val="0"/>
              </a:spcBef>
              <a:buClrTx/>
              <a:buSzTx/>
              <a:buFontTx/>
              <a:buNone/>
            </a:pPr>
            <a:r>
              <a:rPr lang="en-GB" altLang="en-US" sz="2800" b="1" u="sng" dirty="0">
                <a:solidFill>
                  <a:schemeClr val="tx2"/>
                </a:solidFill>
                <a:latin typeface="HfW precursive" panose="00000500000000000000" pitchFamily="2" charset="0"/>
                <a:cs typeface="Calibri Light" panose="020F0302020204030204" pitchFamily="34" charset="0"/>
              </a:rPr>
              <a:t>Curriculum</a:t>
            </a:r>
          </a:p>
          <a:p>
            <a:pPr>
              <a:spcBef>
                <a:spcPct val="0"/>
              </a:spcBef>
              <a:buClrTx/>
              <a:buSzTx/>
              <a:buFontTx/>
              <a:buNone/>
            </a:pPr>
            <a:r>
              <a:rPr lang="en-GB" altLang="en-US" sz="2800" dirty="0">
                <a:solidFill>
                  <a:schemeClr val="tx2"/>
                </a:solidFill>
                <a:latin typeface="HfW precursive" panose="00000500000000000000" pitchFamily="2" charset="0"/>
                <a:cs typeface="Calibri Light" panose="020F0302020204030204" pitchFamily="34" charset="0"/>
              </a:rPr>
              <a:t>Our curriculum is split into </a:t>
            </a:r>
          </a:p>
          <a:p>
            <a:pPr>
              <a:spcBef>
                <a:spcPct val="0"/>
              </a:spcBef>
              <a:buClrTx/>
              <a:buSzTx/>
              <a:buFontTx/>
              <a:buNone/>
            </a:pPr>
            <a:r>
              <a:rPr lang="en-GB" altLang="en-US" sz="2800" b="1" dirty="0">
                <a:solidFill>
                  <a:schemeClr val="tx2"/>
                </a:solidFill>
                <a:latin typeface="HfW precursive" panose="00000500000000000000" pitchFamily="2" charset="0"/>
                <a:cs typeface="Calibri Light" panose="020F0302020204030204" pitchFamily="34" charset="0"/>
              </a:rPr>
              <a:t>Core</a:t>
            </a:r>
            <a:r>
              <a:rPr lang="en-GB" altLang="en-US" sz="2800" dirty="0">
                <a:solidFill>
                  <a:schemeClr val="tx2"/>
                </a:solidFill>
                <a:latin typeface="HfW precursive" panose="00000500000000000000" pitchFamily="2" charset="0"/>
                <a:cs typeface="Calibri Light" panose="020F0302020204030204" pitchFamily="34" charset="0"/>
              </a:rPr>
              <a:t> subjects: phonics/English, maths, science and RE</a:t>
            </a:r>
          </a:p>
          <a:p>
            <a:pPr>
              <a:spcBef>
                <a:spcPct val="0"/>
              </a:spcBef>
              <a:buClrTx/>
              <a:buSzTx/>
              <a:buFontTx/>
              <a:buNone/>
            </a:pPr>
            <a:endParaRPr lang="en-GB" altLang="en-US" sz="2800" dirty="0">
              <a:solidFill>
                <a:schemeClr val="tx2"/>
              </a:solidFill>
              <a:latin typeface="HfW precursive" panose="00000500000000000000" pitchFamily="2" charset="0"/>
              <a:cs typeface="Calibri Light" panose="020F0302020204030204" pitchFamily="34" charset="0"/>
            </a:endParaRPr>
          </a:p>
          <a:p>
            <a:pPr>
              <a:spcBef>
                <a:spcPct val="0"/>
              </a:spcBef>
              <a:buClrTx/>
              <a:buSzTx/>
              <a:buFontTx/>
              <a:buNone/>
            </a:pPr>
            <a:r>
              <a:rPr lang="en-GB" altLang="en-US" sz="2800" b="1" dirty="0">
                <a:solidFill>
                  <a:schemeClr val="tx2"/>
                </a:solidFill>
                <a:latin typeface="HfW precursive" panose="00000500000000000000" pitchFamily="2" charset="0"/>
                <a:cs typeface="Calibri Light" panose="020F0302020204030204" pitchFamily="34" charset="0"/>
              </a:rPr>
              <a:t>Foundation </a:t>
            </a:r>
            <a:r>
              <a:rPr lang="en-GB" altLang="en-US" sz="2800" dirty="0">
                <a:solidFill>
                  <a:schemeClr val="tx2"/>
                </a:solidFill>
                <a:latin typeface="HfW precursive" panose="00000500000000000000" pitchFamily="2" charset="0"/>
                <a:cs typeface="Calibri Light" panose="020F0302020204030204" pitchFamily="34" charset="0"/>
              </a:rPr>
              <a:t>subjects: history, geography, computing, art, DT, PE, music and PSHE</a:t>
            </a:r>
            <a:endParaRPr lang="en-GB" altLang="en-US" sz="2400" b="1" dirty="0">
              <a:solidFill>
                <a:schemeClr val="tx2"/>
              </a:solidFill>
              <a:latin typeface="HfW precursive" panose="00000500000000000000" pitchFamily="2" charset="0"/>
              <a:cs typeface="Calibri Light" panose="020F0302020204030204" pitchFamily="34" charset="0"/>
            </a:endParaRPr>
          </a:p>
          <a:p>
            <a:pPr algn="ctr">
              <a:spcBef>
                <a:spcPct val="0"/>
              </a:spcBef>
              <a:buClrTx/>
              <a:buSzTx/>
              <a:buFontTx/>
              <a:buNone/>
            </a:pPr>
            <a:endParaRPr lang="en-GB" altLang="en-US" sz="1200" dirty="0">
              <a:solidFill>
                <a:schemeClr val="tx2"/>
              </a:solidFill>
              <a:latin typeface="HfW precursive" panose="00000500000000000000" pitchFamily="2" charset="0"/>
              <a:cs typeface="Calibri Light" panose="020F0302020204030204" pitchFamily="34" charset="0"/>
            </a:endParaRPr>
          </a:p>
          <a:p>
            <a:pPr algn="ctr">
              <a:spcBef>
                <a:spcPct val="0"/>
              </a:spcBef>
              <a:buClrTx/>
              <a:buSzTx/>
              <a:buFontTx/>
              <a:buNone/>
            </a:pPr>
            <a:endParaRPr lang="en-GB" altLang="en-US" sz="1200" dirty="0">
              <a:solidFill>
                <a:schemeClr val="tx2"/>
              </a:solidFill>
              <a:latin typeface="HfW precursive" panose="00000500000000000000" pitchFamily="2" charset="0"/>
              <a:cs typeface="Calibri Light" panose="020F0302020204030204" pitchFamily="34" charset="0"/>
            </a:endParaRPr>
          </a:p>
          <a:p>
            <a:pPr algn="ctr">
              <a:spcBef>
                <a:spcPct val="0"/>
              </a:spcBef>
              <a:buClrTx/>
              <a:buSzTx/>
              <a:buFontTx/>
              <a:buNone/>
            </a:pPr>
            <a:endParaRPr lang="en-GB" altLang="en-US" sz="1200" dirty="0">
              <a:solidFill>
                <a:schemeClr val="tx2"/>
              </a:solidFill>
              <a:latin typeface="HfW precursive" panose="00000500000000000000" pitchFamily="2" charset="0"/>
              <a:cs typeface="Calibri Light" panose="020F0302020204030204" pitchFamily="34" charset="0"/>
            </a:endParaRPr>
          </a:p>
          <a:p>
            <a:pPr algn="ctr">
              <a:spcBef>
                <a:spcPct val="0"/>
              </a:spcBef>
              <a:buClrTx/>
              <a:buSzTx/>
              <a:buFontTx/>
              <a:buNone/>
            </a:pPr>
            <a:r>
              <a:rPr lang="en-GB" altLang="en-US" sz="1600" dirty="0">
                <a:solidFill>
                  <a:schemeClr val="tx2"/>
                </a:solidFill>
                <a:latin typeface="HfW precursive" panose="00000500000000000000" pitchFamily="2" charset="0"/>
                <a:cs typeface="Calibri Light" panose="020F0302020204030204" pitchFamily="34" charset="0"/>
              </a:rPr>
              <a:t>A copy of the updated foundation curriculum is available on the school website.</a:t>
            </a:r>
          </a:p>
          <a:p>
            <a:pPr algn="ctr">
              <a:spcBef>
                <a:spcPct val="0"/>
              </a:spcBef>
              <a:buClrTx/>
              <a:buSzTx/>
              <a:buFontTx/>
              <a:buNone/>
            </a:pPr>
            <a:endParaRPr lang="en-GB" altLang="en-US" sz="1200" u="sng" dirty="0">
              <a:solidFill>
                <a:schemeClr val="tx2"/>
              </a:solidFill>
              <a:latin typeface="HfW precursive" panose="00000500000000000000" pitchFamily="2" charset="0"/>
              <a:cs typeface="Calibri Light" panose="020F0302020204030204" pitchFamily="34" charset="0"/>
            </a:endParaRPr>
          </a:p>
          <a:p>
            <a:pPr algn="ctr">
              <a:spcBef>
                <a:spcPct val="0"/>
              </a:spcBef>
              <a:buClrTx/>
              <a:buSzTx/>
              <a:buFontTx/>
              <a:buNone/>
            </a:pPr>
            <a:r>
              <a:rPr lang="en-GB" altLang="en-US" sz="1200" u="sng" dirty="0">
                <a:solidFill>
                  <a:schemeClr val="tx2"/>
                </a:solidFill>
                <a:latin typeface="HfW precursive" panose="00000500000000000000" pitchFamily="2" charset="0"/>
                <a:cs typeface="Calibri Light" panose="020F0302020204030204" pitchFamily="34" charset="0"/>
              </a:rPr>
              <a:t>stjohnvianneynewcastle.org </a:t>
            </a:r>
          </a:p>
          <a:p>
            <a:pPr>
              <a:spcBef>
                <a:spcPct val="0"/>
              </a:spcBef>
              <a:buClrTx/>
              <a:buSzTx/>
              <a:buFontTx/>
              <a:buNone/>
            </a:pPr>
            <a:r>
              <a:rPr lang="en-GB" altLang="en-US" sz="1200" dirty="0">
                <a:solidFill>
                  <a:schemeClr val="tx2"/>
                </a:solidFill>
                <a:latin typeface="HfW precursive" panose="00000500000000000000" pitchFamily="2" charset="0"/>
              </a:rPr>
              <a:t> </a:t>
            </a:r>
            <a:endParaRPr lang="en-US" altLang="en-US" sz="1000" dirty="0">
              <a:solidFill>
                <a:schemeClr val="tx2"/>
              </a:solidFill>
              <a:latin typeface="HfW precursive" panose="00000500000000000000" pitchFamily="2" charset="0"/>
            </a:endParaRPr>
          </a:p>
        </p:txBody>
      </p:sp>
      <p:sp>
        <p:nvSpPr>
          <p:cNvPr id="23559" name="Text Box 7">
            <a:extLst>
              <a:ext uri="{FF2B5EF4-FFF2-40B4-BE49-F238E27FC236}">
                <a16:creationId xmlns:a16="http://schemas.microsoft.com/office/drawing/2014/main" id="{596DC357-F890-4302-B3A3-4BABE3E54B13}"/>
              </a:ext>
            </a:extLst>
          </p:cNvPr>
          <p:cNvSpPr txBox="1">
            <a:spLocks noChangeArrowheads="1"/>
          </p:cNvSpPr>
          <p:nvPr/>
        </p:nvSpPr>
        <p:spPr bwMode="auto">
          <a:xfrm>
            <a:off x="754063" y="4318000"/>
            <a:ext cx="2471737"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50000"/>
              </a:spcBef>
              <a:buClrTx/>
              <a:buSzTx/>
              <a:buFontTx/>
              <a:buNone/>
            </a:pPr>
            <a:endParaRPr lang="en-GB" altLang="en-US" sz="1600">
              <a:latin typeface="HfW precursive" panose="00000500000000000000" pitchFamily="2" charset="0"/>
            </a:endParaRPr>
          </a:p>
        </p:txBody>
      </p:sp>
      <p:sp>
        <p:nvSpPr>
          <p:cNvPr id="23561" name="Rectangle 12">
            <a:extLst>
              <a:ext uri="{FF2B5EF4-FFF2-40B4-BE49-F238E27FC236}">
                <a16:creationId xmlns:a16="http://schemas.microsoft.com/office/drawing/2014/main" id="{DC1A9DBB-862E-489E-A5F3-D1E7D6995445}"/>
              </a:ext>
            </a:extLst>
          </p:cNvPr>
          <p:cNvSpPr>
            <a:spLocks noChangeArrowheads="1"/>
          </p:cNvSpPr>
          <p:nvPr/>
        </p:nvSpPr>
        <p:spPr bwMode="auto">
          <a:xfrm>
            <a:off x="2127195" y="266363"/>
            <a:ext cx="4010137"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lgn="ctr">
              <a:spcBef>
                <a:spcPct val="0"/>
              </a:spcBef>
              <a:buClrTx/>
              <a:buSzTx/>
              <a:buFontTx/>
              <a:buNone/>
            </a:pPr>
            <a:r>
              <a:rPr lang="en-GB" altLang="en-US" sz="1200">
                <a:solidFill>
                  <a:schemeClr val="tx2"/>
                </a:solidFill>
                <a:latin typeface="HfW precursive" panose="00000500000000000000" pitchFamily="2" charset="0"/>
                <a:cs typeface="Calibri Light" panose="020F0302020204030204" pitchFamily="34" charset="0"/>
              </a:rPr>
              <a:t>Roman Catholic Diocese of Hexham and Newcastle</a:t>
            </a:r>
            <a:endParaRPr lang="en-US" altLang="en-US" sz="1200">
              <a:solidFill>
                <a:schemeClr val="tx2"/>
              </a:solidFill>
              <a:latin typeface="HfW precursive" panose="00000500000000000000" pitchFamily="2" charset="0"/>
              <a:cs typeface="Calibri Light" panose="020F0302020204030204" pitchFamily="34" charset="0"/>
            </a:endParaRPr>
          </a:p>
          <a:p>
            <a:pPr algn="ctr">
              <a:spcBef>
                <a:spcPct val="0"/>
              </a:spcBef>
              <a:buClrTx/>
              <a:buSzTx/>
              <a:buFontTx/>
              <a:buNone/>
            </a:pPr>
            <a:r>
              <a:rPr lang="en-GB" altLang="en-US" sz="1600">
                <a:latin typeface="HfW precursive" panose="00000500000000000000" pitchFamily="2" charset="0"/>
              </a:rPr>
              <a:t> </a:t>
            </a:r>
          </a:p>
        </p:txBody>
      </p:sp>
      <p:pic>
        <p:nvPicPr>
          <p:cNvPr id="10" name="Picture 4">
            <a:extLst>
              <a:ext uri="{FF2B5EF4-FFF2-40B4-BE49-F238E27FC236}">
                <a16:creationId xmlns:a16="http://schemas.microsoft.com/office/drawing/2014/main" id="{A6EB064B-79D4-4136-A862-53CD49F2DC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149" y="288499"/>
            <a:ext cx="811213" cy="793750"/>
          </a:xfrm>
          <a:prstGeom prst="rect">
            <a:avLst/>
          </a:prstGeom>
          <a:noFill/>
          <a:ln w="57150">
            <a:solidFill>
              <a:srgbClr val="FFFF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AutoShape 2">
            <a:extLst>
              <a:ext uri="{FF2B5EF4-FFF2-40B4-BE49-F238E27FC236}">
                <a16:creationId xmlns:a16="http://schemas.microsoft.com/office/drawing/2014/main" id="{48F84000-E2C1-45C9-A844-9C545EBB0C1C}"/>
              </a:ext>
            </a:extLst>
          </p:cNvPr>
          <p:cNvSpPr>
            <a:spLocks noChangeArrowheads="1"/>
          </p:cNvSpPr>
          <p:nvPr/>
        </p:nvSpPr>
        <p:spPr bwMode="auto">
          <a:xfrm>
            <a:off x="611188" y="1458913"/>
            <a:ext cx="7848600" cy="4608512"/>
          </a:xfrm>
          <a:prstGeom prst="roundRect">
            <a:avLst>
              <a:gd name="adj" fmla="val 16667"/>
            </a:avLst>
          </a:prstGeom>
          <a:solidFill>
            <a:schemeClr val="folHlink"/>
          </a:solidFill>
          <a:ln w="9525">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endParaRPr lang="en-GB" altLang="en-US" sz="1800"/>
          </a:p>
        </p:txBody>
      </p:sp>
      <p:sp>
        <p:nvSpPr>
          <p:cNvPr id="23557" name="WordArt 5">
            <a:extLst>
              <a:ext uri="{FF2B5EF4-FFF2-40B4-BE49-F238E27FC236}">
                <a16:creationId xmlns:a16="http://schemas.microsoft.com/office/drawing/2014/main" id="{BA2FF861-29D7-49E4-9D25-37CE29C6D41C}"/>
              </a:ext>
            </a:extLst>
          </p:cNvPr>
          <p:cNvSpPr>
            <a:spLocks noChangeArrowheads="1" noChangeShapeType="1" noTextEdit="1"/>
          </p:cNvSpPr>
          <p:nvPr/>
        </p:nvSpPr>
        <p:spPr bwMode="auto">
          <a:xfrm>
            <a:off x="4686300" y="533400"/>
            <a:ext cx="3649663" cy="55721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GB" sz="3600" b="1" kern="10">
                <a:solidFill>
                  <a:srgbClr val="FFFFFF"/>
                </a:solidFill>
                <a:latin typeface="Calibri Light" panose="020F0302020204030204" pitchFamily="34" charset="0"/>
                <a:cs typeface="Calibri Light" panose="020F0302020204030204" pitchFamily="34" charset="0"/>
              </a:rPr>
              <a:t>            St. John Vianney</a:t>
            </a:r>
          </a:p>
          <a:p>
            <a:pPr algn="ctr"/>
            <a:r>
              <a:rPr lang="en-GB" sz="3600" b="1" kern="10">
                <a:solidFill>
                  <a:srgbClr val="FFFFFF"/>
                </a:solidFill>
                <a:latin typeface="Calibri Light" panose="020F0302020204030204" pitchFamily="34" charset="0"/>
                <a:cs typeface="Calibri Light" panose="020F0302020204030204" pitchFamily="34" charset="0"/>
              </a:rPr>
              <a:t>Catholic Primary School</a:t>
            </a:r>
          </a:p>
        </p:txBody>
      </p:sp>
      <p:sp>
        <p:nvSpPr>
          <p:cNvPr id="23559" name="Text Box 7">
            <a:extLst>
              <a:ext uri="{FF2B5EF4-FFF2-40B4-BE49-F238E27FC236}">
                <a16:creationId xmlns:a16="http://schemas.microsoft.com/office/drawing/2014/main" id="{596DC357-F890-4302-B3A3-4BABE3E54B13}"/>
              </a:ext>
            </a:extLst>
          </p:cNvPr>
          <p:cNvSpPr txBox="1">
            <a:spLocks noChangeArrowheads="1"/>
          </p:cNvSpPr>
          <p:nvPr/>
        </p:nvSpPr>
        <p:spPr bwMode="auto">
          <a:xfrm>
            <a:off x="754063" y="4318000"/>
            <a:ext cx="24717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50000"/>
              </a:spcBef>
              <a:buClrTx/>
              <a:buSzTx/>
              <a:buFontTx/>
              <a:buNone/>
            </a:pPr>
            <a:endParaRPr lang="en-GB" altLang="en-US" sz="1800"/>
          </a:p>
        </p:txBody>
      </p:sp>
      <p:sp>
        <p:nvSpPr>
          <p:cNvPr id="23561" name="Rectangle 12">
            <a:extLst>
              <a:ext uri="{FF2B5EF4-FFF2-40B4-BE49-F238E27FC236}">
                <a16:creationId xmlns:a16="http://schemas.microsoft.com/office/drawing/2014/main" id="{DC1A9DBB-862E-489E-A5F3-D1E7D6995445}"/>
              </a:ext>
            </a:extLst>
          </p:cNvPr>
          <p:cNvSpPr>
            <a:spLocks noChangeArrowheads="1"/>
          </p:cNvSpPr>
          <p:nvPr/>
        </p:nvSpPr>
        <p:spPr bwMode="auto">
          <a:xfrm>
            <a:off x="2312988" y="234950"/>
            <a:ext cx="363855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lgn="ctr">
              <a:spcBef>
                <a:spcPct val="0"/>
              </a:spcBef>
              <a:buClrTx/>
              <a:buSzTx/>
              <a:buFontTx/>
              <a:buNone/>
            </a:pPr>
            <a:r>
              <a:rPr lang="en-GB" altLang="en-US" sz="1400">
                <a:solidFill>
                  <a:schemeClr val="tx2"/>
                </a:solidFill>
                <a:latin typeface="Calibri Light" panose="020F0302020204030204" pitchFamily="34" charset="0"/>
                <a:cs typeface="Calibri Light" panose="020F0302020204030204" pitchFamily="34" charset="0"/>
              </a:rPr>
              <a:t>Roman Catholic Diocese of Hexham and Newcastle</a:t>
            </a:r>
            <a:endParaRPr lang="en-US" altLang="en-US" sz="1400">
              <a:solidFill>
                <a:schemeClr val="tx2"/>
              </a:solidFill>
              <a:latin typeface="Calibri Light" panose="020F0302020204030204" pitchFamily="34" charset="0"/>
              <a:cs typeface="Calibri Light" panose="020F0302020204030204" pitchFamily="34" charset="0"/>
            </a:endParaRPr>
          </a:p>
          <a:p>
            <a:pPr algn="ctr">
              <a:spcBef>
                <a:spcPct val="0"/>
              </a:spcBef>
              <a:buClrTx/>
              <a:buSzTx/>
              <a:buFontTx/>
              <a:buNone/>
            </a:pPr>
            <a:r>
              <a:rPr lang="en-GB" altLang="en-US" sz="1800"/>
              <a:t> </a:t>
            </a:r>
          </a:p>
        </p:txBody>
      </p:sp>
      <p:pic>
        <p:nvPicPr>
          <p:cNvPr id="9" name="Picture 4">
            <a:extLst>
              <a:ext uri="{FF2B5EF4-FFF2-40B4-BE49-F238E27FC236}">
                <a16:creationId xmlns:a16="http://schemas.microsoft.com/office/drawing/2014/main" id="{706DB6C7-E89D-43B7-8885-89092FAEC5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149" y="288499"/>
            <a:ext cx="811213" cy="793750"/>
          </a:xfrm>
          <a:prstGeom prst="rect">
            <a:avLst/>
          </a:prstGeom>
          <a:noFill/>
          <a:ln w="57150">
            <a:solidFill>
              <a:srgbClr val="FFFF00"/>
            </a:solidFill>
            <a:miter lim="800000"/>
            <a:headEnd/>
            <a:tailEnd/>
          </a:ln>
          <a:extLst>
            <a:ext uri="{909E8E84-426E-40DD-AFC4-6F175D3DCCD1}">
              <a14:hiddenFill xmlns:a14="http://schemas.microsoft.com/office/drawing/2010/main">
                <a:solidFill>
                  <a:srgbClr val="FFFFFF"/>
                </a:solidFill>
              </a14:hiddenFill>
            </a:ext>
          </a:extLst>
        </p:spPr>
      </p:pic>
      <p:pic>
        <p:nvPicPr>
          <p:cNvPr id="5" name="Picture 4" descr="A screenshot of a computer&#10;&#10;Description automatically generated">
            <a:extLst>
              <a:ext uri="{FF2B5EF4-FFF2-40B4-BE49-F238E27FC236}">
                <a16:creationId xmlns:a16="http://schemas.microsoft.com/office/drawing/2014/main" id="{CDB59416-CB09-2C50-7B16-4D5F5A79B7E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6621" y="1458913"/>
            <a:ext cx="8250757" cy="5345690"/>
          </a:xfrm>
          <a:prstGeom prst="rect">
            <a:avLst/>
          </a:prstGeom>
        </p:spPr>
      </p:pic>
    </p:spTree>
    <p:extLst>
      <p:ext uri="{BB962C8B-B14F-4D97-AF65-F5344CB8AC3E}">
        <p14:creationId xmlns:p14="http://schemas.microsoft.com/office/powerpoint/2010/main" val="33009345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AutoShape 2">
            <a:extLst>
              <a:ext uri="{FF2B5EF4-FFF2-40B4-BE49-F238E27FC236}">
                <a16:creationId xmlns:a16="http://schemas.microsoft.com/office/drawing/2014/main" id="{48F84000-E2C1-45C9-A844-9C545EBB0C1C}"/>
              </a:ext>
            </a:extLst>
          </p:cNvPr>
          <p:cNvSpPr>
            <a:spLocks noChangeArrowheads="1"/>
          </p:cNvSpPr>
          <p:nvPr/>
        </p:nvSpPr>
        <p:spPr bwMode="auto">
          <a:xfrm>
            <a:off x="611188" y="1458913"/>
            <a:ext cx="7848600" cy="4608512"/>
          </a:xfrm>
          <a:prstGeom prst="roundRect">
            <a:avLst>
              <a:gd name="adj" fmla="val 16667"/>
            </a:avLst>
          </a:prstGeom>
          <a:solidFill>
            <a:schemeClr val="folHlink"/>
          </a:solidFill>
          <a:ln w="9525">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endParaRPr lang="en-GB" altLang="en-US" sz="1600">
              <a:latin typeface="HfW precursive" panose="00000500000000000000" pitchFamily="2" charset="0"/>
            </a:endParaRPr>
          </a:p>
        </p:txBody>
      </p:sp>
      <p:sp>
        <p:nvSpPr>
          <p:cNvPr id="23557" name="WordArt 5">
            <a:extLst>
              <a:ext uri="{FF2B5EF4-FFF2-40B4-BE49-F238E27FC236}">
                <a16:creationId xmlns:a16="http://schemas.microsoft.com/office/drawing/2014/main" id="{BA2FF861-29D7-49E4-9D25-37CE29C6D41C}"/>
              </a:ext>
            </a:extLst>
          </p:cNvPr>
          <p:cNvSpPr>
            <a:spLocks noChangeArrowheads="1" noChangeShapeType="1" noTextEdit="1"/>
          </p:cNvSpPr>
          <p:nvPr/>
        </p:nvSpPr>
        <p:spPr bwMode="auto">
          <a:xfrm>
            <a:off x="4686300" y="533400"/>
            <a:ext cx="3649663" cy="55721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GB" sz="3600" b="1" kern="10">
                <a:solidFill>
                  <a:srgbClr val="FFFFFF"/>
                </a:solidFill>
                <a:latin typeface="Calibri Light" panose="020F0302020204030204" pitchFamily="34" charset="0"/>
                <a:cs typeface="Calibri Light" panose="020F0302020204030204" pitchFamily="34" charset="0"/>
              </a:rPr>
              <a:t>            St. John Vianney</a:t>
            </a:r>
          </a:p>
          <a:p>
            <a:pPr algn="ctr"/>
            <a:r>
              <a:rPr lang="en-GB" sz="3600" b="1" kern="10">
                <a:solidFill>
                  <a:srgbClr val="FFFFFF"/>
                </a:solidFill>
                <a:latin typeface="Calibri Light" panose="020F0302020204030204" pitchFamily="34" charset="0"/>
                <a:cs typeface="Calibri Light" panose="020F0302020204030204" pitchFamily="34" charset="0"/>
              </a:rPr>
              <a:t>Catholic Primary School</a:t>
            </a:r>
          </a:p>
        </p:txBody>
      </p:sp>
      <p:sp>
        <p:nvSpPr>
          <p:cNvPr id="23558" name="Rectangle 6">
            <a:extLst>
              <a:ext uri="{FF2B5EF4-FFF2-40B4-BE49-F238E27FC236}">
                <a16:creationId xmlns:a16="http://schemas.microsoft.com/office/drawing/2014/main" id="{9D73D54A-BBC7-49E9-A9F9-D8E8CD24E5FD}"/>
              </a:ext>
            </a:extLst>
          </p:cNvPr>
          <p:cNvSpPr>
            <a:spLocks noChangeArrowheads="1"/>
          </p:cNvSpPr>
          <p:nvPr/>
        </p:nvSpPr>
        <p:spPr bwMode="auto">
          <a:xfrm>
            <a:off x="642937" y="1547813"/>
            <a:ext cx="7747000"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lgn="ctr">
              <a:spcBef>
                <a:spcPct val="0"/>
              </a:spcBef>
              <a:buClrTx/>
              <a:buSzTx/>
              <a:buFontTx/>
              <a:buNone/>
            </a:pPr>
            <a:r>
              <a:rPr lang="en-GB" altLang="en-US" sz="2800" b="1" u="sng" dirty="0">
                <a:solidFill>
                  <a:schemeClr val="tx2"/>
                </a:solidFill>
                <a:latin typeface="HfW precursive" panose="00000500000000000000" pitchFamily="2" charset="0"/>
                <a:cs typeface="Calibri Light" panose="020F0302020204030204" pitchFamily="34" charset="0"/>
              </a:rPr>
              <a:t>Phonics</a:t>
            </a:r>
          </a:p>
          <a:p>
            <a:pPr algn="ctr">
              <a:spcBef>
                <a:spcPct val="0"/>
              </a:spcBef>
              <a:buClrTx/>
              <a:buSzTx/>
              <a:buFontTx/>
              <a:buNone/>
            </a:pPr>
            <a:endParaRPr lang="en-GB" altLang="en-US" sz="2800" b="1" u="sng" dirty="0">
              <a:solidFill>
                <a:schemeClr val="tx2"/>
              </a:solidFill>
              <a:latin typeface="HfW precursive" panose="00000500000000000000" pitchFamily="2" charset="0"/>
              <a:cs typeface="Calibri Light" panose="020F0302020204030204" pitchFamily="34" charset="0"/>
            </a:endParaRPr>
          </a:p>
          <a:p>
            <a:pPr marL="457200" indent="-457200">
              <a:spcBef>
                <a:spcPct val="0"/>
              </a:spcBef>
              <a:buClrTx/>
              <a:buSzTx/>
            </a:pPr>
            <a:r>
              <a:rPr lang="en-GB" altLang="en-US" sz="2400" dirty="0">
                <a:solidFill>
                  <a:schemeClr val="tx2"/>
                </a:solidFill>
                <a:latin typeface="HfW precursive" panose="00000500000000000000" pitchFamily="2" charset="0"/>
                <a:cs typeface="Calibri Light" panose="020F0302020204030204" pitchFamily="34" charset="0"/>
              </a:rPr>
              <a:t>We have a huge phonics focus in Year 1</a:t>
            </a:r>
          </a:p>
          <a:p>
            <a:pPr marL="457200" indent="-457200">
              <a:spcBef>
                <a:spcPct val="0"/>
              </a:spcBef>
              <a:buClrTx/>
              <a:buSzTx/>
            </a:pPr>
            <a:r>
              <a:rPr lang="en-GB" altLang="en-US" sz="2400" dirty="0">
                <a:solidFill>
                  <a:schemeClr val="tx2"/>
                </a:solidFill>
                <a:latin typeface="HfW precursive" panose="00000500000000000000" pitchFamily="2" charset="0"/>
                <a:cs typeface="Calibri Light" panose="020F0302020204030204" pitchFamily="34" charset="0"/>
              </a:rPr>
              <a:t>We are currently revisiting all phase 3 sounds</a:t>
            </a:r>
          </a:p>
          <a:p>
            <a:pPr marL="457200" indent="-457200">
              <a:spcBef>
                <a:spcPct val="0"/>
              </a:spcBef>
              <a:buClrTx/>
              <a:buSzTx/>
            </a:pPr>
            <a:r>
              <a:rPr lang="en-GB" altLang="en-US" sz="2400" dirty="0">
                <a:solidFill>
                  <a:schemeClr val="tx2"/>
                </a:solidFill>
                <a:latin typeface="HfW precursive" panose="00000500000000000000" pitchFamily="2" charset="0"/>
                <a:cs typeface="Calibri Light" panose="020F0302020204030204" pitchFamily="34" charset="0"/>
              </a:rPr>
              <a:t>Phase 4 looks at the sounds that two consonants make when they are together </a:t>
            </a:r>
          </a:p>
          <a:p>
            <a:pPr marL="457200" indent="-457200">
              <a:spcBef>
                <a:spcPct val="0"/>
              </a:spcBef>
              <a:buClrTx/>
              <a:buSzTx/>
            </a:pPr>
            <a:r>
              <a:rPr lang="en-GB" altLang="en-US" sz="2400" dirty="0">
                <a:solidFill>
                  <a:schemeClr val="tx2"/>
                </a:solidFill>
                <a:latin typeface="HfW precursive" panose="00000500000000000000" pitchFamily="2" charset="0"/>
                <a:cs typeface="Calibri Light" panose="020F0302020204030204" pitchFamily="34" charset="0"/>
              </a:rPr>
              <a:t>After Christmas we will begin phase 5 sounds</a:t>
            </a:r>
            <a:endParaRPr lang="en-US" altLang="en-US" sz="900" dirty="0">
              <a:solidFill>
                <a:schemeClr val="tx2"/>
              </a:solidFill>
              <a:latin typeface="HfW precursive" panose="00000500000000000000" pitchFamily="2" charset="0"/>
            </a:endParaRPr>
          </a:p>
        </p:txBody>
      </p:sp>
      <p:sp>
        <p:nvSpPr>
          <p:cNvPr id="23559" name="Text Box 7">
            <a:extLst>
              <a:ext uri="{FF2B5EF4-FFF2-40B4-BE49-F238E27FC236}">
                <a16:creationId xmlns:a16="http://schemas.microsoft.com/office/drawing/2014/main" id="{596DC357-F890-4302-B3A3-4BABE3E54B13}"/>
              </a:ext>
            </a:extLst>
          </p:cNvPr>
          <p:cNvSpPr txBox="1">
            <a:spLocks noChangeArrowheads="1"/>
          </p:cNvSpPr>
          <p:nvPr/>
        </p:nvSpPr>
        <p:spPr bwMode="auto">
          <a:xfrm>
            <a:off x="754063" y="4318000"/>
            <a:ext cx="2471737"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50000"/>
              </a:spcBef>
              <a:buClrTx/>
              <a:buSzTx/>
              <a:buFontTx/>
              <a:buNone/>
            </a:pPr>
            <a:endParaRPr lang="en-GB" altLang="en-US" sz="1600">
              <a:latin typeface="HfW precursive" panose="00000500000000000000" pitchFamily="2" charset="0"/>
            </a:endParaRPr>
          </a:p>
        </p:txBody>
      </p:sp>
      <p:sp>
        <p:nvSpPr>
          <p:cNvPr id="23561" name="Rectangle 12">
            <a:extLst>
              <a:ext uri="{FF2B5EF4-FFF2-40B4-BE49-F238E27FC236}">
                <a16:creationId xmlns:a16="http://schemas.microsoft.com/office/drawing/2014/main" id="{DC1A9DBB-862E-489E-A5F3-D1E7D6995445}"/>
              </a:ext>
            </a:extLst>
          </p:cNvPr>
          <p:cNvSpPr>
            <a:spLocks noChangeArrowheads="1"/>
          </p:cNvSpPr>
          <p:nvPr/>
        </p:nvSpPr>
        <p:spPr bwMode="auto">
          <a:xfrm>
            <a:off x="2127195" y="266363"/>
            <a:ext cx="4010137"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lgn="ctr">
              <a:spcBef>
                <a:spcPct val="0"/>
              </a:spcBef>
              <a:buClrTx/>
              <a:buSzTx/>
              <a:buFontTx/>
              <a:buNone/>
            </a:pPr>
            <a:r>
              <a:rPr lang="en-GB" altLang="en-US" sz="1200">
                <a:solidFill>
                  <a:schemeClr val="tx2"/>
                </a:solidFill>
                <a:latin typeface="HfW precursive" panose="00000500000000000000" pitchFamily="2" charset="0"/>
                <a:cs typeface="Calibri Light" panose="020F0302020204030204" pitchFamily="34" charset="0"/>
              </a:rPr>
              <a:t>Roman Catholic Diocese of Hexham and Newcastle</a:t>
            </a:r>
            <a:endParaRPr lang="en-US" altLang="en-US" sz="1200">
              <a:solidFill>
                <a:schemeClr val="tx2"/>
              </a:solidFill>
              <a:latin typeface="HfW precursive" panose="00000500000000000000" pitchFamily="2" charset="0"/>
              <a:cs typeface="Calibri Light" panose="020F0302020204030204" pitchFamily="34" charset="0"/>
            </a:endParaRPr>
          </a:p>
          <a:p>
            <a:pPr algn="ctr">
              <a:spcBef>
                <a:spcPct val="0"/>
              </a:spcBef>
              <a:buClrTx/>
              <a:buSzTx/>
              <a:buFontTx/>
              <a:buNone/>
            </a:pPr>
            <a:r>
              <a:rPr lang="en-GB" altLang="en-US" sz="1600">
                <a:latin typeface="HfW precursive" panose="00000500000000000000" pitchFamily="2" charset="0"/>
              </a:rPr>
              <a:t> </a:t>
            </a:r>
          </a:p>
        </p:txBody>
      </p:sp>
      <p:pic>
        <p:nvPicPr>
          <p:cNvPr id="10" name="Picture 4">
            <a:extLst>
              <a:ext uri="{FF2B5EF4-FFF2-40B4-BE49-F238E27FC236}">
                <a16:creationId xmlns:a16="http://schemas.microsoft.com/office/drawing/2014/main" id="{A6EB064B-79D4-4136-A862-53CD49F2DC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149" y="288499"/>
            <a:ext cx="811213" cy="793750"/>
          </a:xfrm>
          <a:prstGeom prst="rect">
            <a:avLst/>
          </a:prstGeom>
          <a:noFill/>
          <a:ln w="57150">
            <a:solidFill>
              <a:srgbClr val="FFFF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224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AutoShape 2">
            <a:extLst>
              <a:ext uri="{FF2B5EF4-FFF2-40B4-BE49-F238E27FC236}">
                <a16:creationId xmlns:a16="http://schemas.microsoft.com/office/drawing/2014/main" id="{48F84000-E2C1-45C9-A844-9C545EBB0C1C}"/>
              </a:ext>
            </a:extLst>
          </p:cNvPr>
          <p:cNvSpPr>
            <a:spLocks noChangeArrowheads="1"/>
          </p:cNvSpPr>
          <p:nvPr/>
        </p:nvSpPr>
        <p:spPr bwMode="auto">
          <a:xfrm>
            <a:off x="611188" y="1458913"/>
            <a:ext cx="7848600" cy="4608512"/>
          </a:xfrm>
          <a:prstGeom prst="roundRect">
            <a:avLst>
              <a:gd name="adj" fmla="val 16667"/>
            </a:avLst>
          </a:prstGeom>
          <a:solidFill>
            <a:schemeClr val="folHlink"/>
          </a:solidFill>
          <a:ln w="9525">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endParaRPr lang="en-GB" altLang="en-US" sz="1600" dirty="0">
              <a:latin typeface="HfW precursive" panose="00000500000000000000" pitchFamily="2" charset="0"/>
            </a:endParaRPr>
          </a:p>
        </p:txBody>
      </p:sp>
      <p:sp>
        <p:nvSpPr>
          <p:cNvPr id="23557" name="WordArt 5">
            <a:extLst>
              <a:ext uri="{FF2B5EF4-FFF2-40B4-BE49-F238E27FC236}">
                <a16:creationId xmlns:a16="http://schemas.microsoft.com/office/drawing/2014/main" id="{BA2FF861-29D7-49E4-9D25-37CE29C6D41C}"/>
              </a:ext>
            </a:extLst>
          </p:cNvPr>
          <p:cNvSpPr>
            <a:spLocks noChangeArrowheads="1" noChangeShapeType="1" noTextEdit="1"/>
          </p:cNvSpPr>
          <p:nvPr/>
        </p:nvSpPr>
        <p:spPr bwMode="auto">
          <a:xfrm>
            <a:off x="4686300" y="533400"/>
            <a:ext cx="3649663" cy="55721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GB" sz="3600" b="1" kern="10">
                <a:solidFill>
                  <a:srgbClr val="FFFFFF"/>
                </a:solidFill>
                <a:latin typeface="Calibri Light" panose="020F0302020204030204" pitchFamily="34" charset="0"/>
                <a:cs typeface="Calibri Light" panose="020F0302020204030204" pitchFamily="34" charset="0"/>
              </a:rPr>
              <a:t>            St. John Vianney</a:t>
            </a:r>
          </a:p>
          <a:p>
            <a:pPr algn="ctr"/>
            <a:r>
              <a:rPr lang="en-GB" sz="3600" b="1" kern="10">
                <a:solidFill>
                  <a:srgbClr val="FFFFFF"/>
                </a:solidFill>
                <a:latin typeface="Calibri Light" panose="020F0302020204030204" pitchFamily="34" charset="0"/>
                <a:cs typeface="Calibri Light" panose="020F0302020204030204" pitchFamily="34" charset="0"/>
              </a:rPr>
              <a:t>Catholic Primary School</a:t>
            </a:r>
          </a:p>
        </p:txBody>
      </p:sp>
      <p:sp>
        <p:nvSpPr>
          <p:cNvPr id="23558" name="Rectangle 6">
            <a:extLst>
              <a:ext uri="{FF2B5EF4-FFF2-40B4-BE49-F238E27FC236}">
                <a16:creationId xmlns:a16="http://schemas.microsoft.com/office/drawing/2014/main" id="{9D73D54A-BBC7-49E9-A9F9-D8E8CD24E5FD}"/>
              </a:ext>
            </a:extLst>
          </p:cNvPr>
          <p:cNvSpPr>
            <a:spLocks noChangeArrowheads="1"/>
          </p:cNvSpPr>
          <p:nvPr/>
        </p:nvSpPr>
        <p:spPr bwMode="auto">
          <a:xfrm>
            <a:off x="642937" y="1547813"/>
            <a:ext cx="7747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lgn="ctr">
              <a:spcBef>
                <a:spcPct val="0"/>
              </a:spcBef>
              <a:buClrTx/>
              <a:buSzTx/>
              <a:buFontTx/>
              <a:buNone/>
            </a:pPr>
            <a:r>
              <a:rPr lang="en-GB" altLang="en-US" sz="2800" b="1" u="sng" dirty="0">
                <a:solidFill>
                  <a:schemeClr val="tx2"/>
                </a:solidFill>
                <a:latin typeface="HfW precursive" panose="00000500000000000000" pitchFamily="2" charset="0"/>
                <a:cs typeface="Calibri Light" panose="020F0302020204030204" pitchFamily="34" charset="0"/>
              </a:rPr>
              <a:t>Phonics screening check</a:t>
            </a:r>
          </a:p>
        </p:txBody>
      </p:sp>
      <p:sp>
        <p:nvSpPr>
          <p:cNvPr id="23559" name="Text Box 7">
            <a:extLst>
              <a:ext uri="{FF2B5EF4-FFF2-40B4-BE49-F238E27FC236}">
                <a16:creationId xmlns:a16="http://schemas.microsoft.com/office/drawing/2014/main" id="{596DC357-F890-4302-B3A3-4BABE3E54B13}"/>
              </a:ext>
            </a:extLst>
          </p:cNvPr>
          <p:cNvSpPr txBox="1">
            <a:spLocks noChangeArrowheads="1"/>
          </p:cNvSpPr>
          <p:nvPr/>
        </p:nvSpPr>
        <p:spPr bwMode="auto">
          <a:xfrm>
            <a:off x="754063" y="4318000"/>
            <a:ext cx="2471737"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50000"/>
              </a:spcBef>
              <a:buClrTx/>
              <a:buSzTx/>
              <a:buFontTx/>
              <a:buNone/>
            </a:pPr>
            <a:endParaRPr lang="en-GB" altLang="en-US" sz="1600">
              <a:latin typeface="HfW precursive" panose="00000500000000000000" pitchFamily="2" charset="0"/>
            </a:endParaRPr>
          </a:p>
        </p:txBody>
      </p:sp>
      <p:sp>
        <p:nvSpPr>
          <p:cNvPr id="23561" name="Rectangle 12">
            <a:extLst>
              <a:ext uri="{FF2B5EF4-FFF2-40B4-BE49-F238E27FC236}">
                <a16:creationId xmlns:a16="http://schemas.microsoft.com/office/drawing/2014/main" id="{DC1A9DBB-862E-489E-A5F3-D1E7D6995445}"/>
              </a:ext>
            </a:extLst>
          </p:cNvPr>
          <p:cNvSpPr>
            <a:spLocks noChangeArrowheads="1"/>
          </p:cNvSpPr>
          <p:nvPr/>
        </p:nvSpPr>
        <p:spPr bwMode="auto">
          <a:xfrm>
            <a:off x="2127195" y="266363"/>
            <a:ext cx="4010137"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lgn="ctr">
              <a:spcBef>
                <a:spcPct val="0"/>
              </a:spcBef>
              <a:buClrTx/>
              <a:buSzTx/>
              <a:buFontTx/>
              <a:buNone/>
            </a:pPr>
            <a:r>
              <a:rPr lang="en-GB" altLang="en-US" sz="1200">
                <a:solidFill>
                  <a:schemeClr val="tx2"/>
                </a:solidFill>
                <a:latin typeface="HfW precursive" panose="00000500000000000000" pitchFamily="2" charset="0"/>
                <a:cs typeface="Calibri Light" panose="020F0302020204030204" pitchFamily="34" charset="0"/>
              </a:rPr>
              <a:t>Roman Catholic Diocese of Hexham and Newcastle</a:t>
            </a:r>
            <a:endParaRPr lang="en-US" altLang="en-US" sz="1200">
              <a:solidFill>
                <a:schemeClr val="tx2"/>
              </a:solidFill>
              <a:latin typeface="HfW precursive" panose="00000500000000000000" pitchFamily="2" charset="0"/>
              <a:cs typeface="Calibri Light" panose="020F0302020204030204" pitchFamily="34" charset="0"/>
            </a:endParaRPr>
          </a:p>
          <a:p>
            <a:pPr algn="ctr">
              <a:spcBef>
                <a:spcPct val="0"/>
              </a:spcBef>
              <a:buClrTx/>
              <a:buSzTx/>
              <a:buFontTx/>
              <a:buNone/>
            </a:pPr>
            <a:r>
              <a:rPr lang="en-GB" altLang="en-US" sz="1600">
                <a:latin typeface="HfW precursive" panose="00000500000000000000" pitchFamily="2" charset="0"/>
              </a:rPr>
              <a:t> </a:t>
            </a:r>
          </a:p>
        </p:txBody>
      </p:sp>
      <p:pic>
        <p:nvPicPr>
          <p:cNvPr id="10" name="Picture 4">
            <a:extLst>
              <a:ext uri="{FF2B5EF4-FFF2-40B4-BE49-F238E27FC236}">
                <a16:creationId xmlns:a16="http://schemas.microsoft.com/office/drawing/2014/main" id="{A6EB064B-79D4-4136-A862-53CD49F2DC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149" y="288499"/>
            <a:ext cx="811213" cy="793750"/>
          </a:xfrm>
          <a:prstGeom prst="rect">
            <a:avLst/>
          </a:prstGeom>
          <a:noFill/>
          <a:ln w="57150">
            <a:solidFill>
              <a:srgbClr val="FFFF00"/>
            </a:solidFill>
            <a:miter lim="800000"/>
            <a:headEnd/>
            <a:tailEnd/>
          </a:ln>
          <a:extLst>
            <a:ext uri="{909E8E84-426E-40DD-AFC4-6F175D3DCCD1}">
              <a14:hiddenFill xmlns:a14="http://schemas.microsoft.com/office/drawing/2010/main">
                <a:solidFill>
                  <a:srgbClr val="FFFFFF"/>
                </a:solidFill>
              </a14:hiddenFill>
            </a:ext>
          </a:extLst>
        </p:spPr>
      </p:pic>
      <p:pic>
        <p:nvPicPr>
          <p:cNvPr id="3" name="Picture 2" descr="A screenshot of a cellphone&#10;&#10;Description automatically generated">
            <a:extLst>
              <a:ext uri="{FF2B5EF4-FFF2-40B4-BE49-F238E27FC236}">
                <a16:creationId xmlns:a16="http://schemas.microsoft.com/office/drawing/2014/main" id="{AED5FB5E-6C8A-3BAE-D736-66A65109D8A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3495" y="2198125"/>
            <a:ext cx="2316397" cy="3297145"/>
          </a:xfrm>
          <a:prstGeom prst="rect">
            <a:avLst/>
          </a:prstGeom>
        </p:spPr>
      </p:pic>
      <p:pic>
        <p:nvPicPr>
          <p:cNvPr id="5" name="Picture 4" descr="A screenshot of a cell phone&#10;&#10;Description automatically generated">
            <a:extLst>
              <a:ext uri="{FF2B5EF4-FFF2-40B4-BE49-F238E27FC236}">
                <a16:creationId xmlns:a16="http://schemas.microsoft.com/office/drawing/2014/main" id="{08E2F50C-86D4-72D8-4061-75845EB0B80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72850" y="2198126"/>
            <a:ext cx="2320238" cy="3292126"/>
          </a:xfrm>
          <a:prstGeom prst="rect">
            <a:avLst/>
          </a:prstGeom>
        </p:spPr>
      </p:pic>
      <p:pic>
        <p:nvPicPr>
          <p:cNvPr id="7" name="Picture 6" descr="A group of cartoon characters&#10;&#10;Description automatically generated">
            <a:extLst>
              <a:ext uri="{FF2B5EF4-FFF2-40B4-BE49-F238E27FC236}">
                <a16:creationId xmlns:a16="http://schemas.microsoft.com/office/drawing/2014/main" id="{5DD2E7C4-0893-F55A-F247-79ED5B63B57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58238" y="2198126"/>
            <a:ext cx="2316397" cy="3292126"/>
          </a:xfrm>
          <a:prstGeom prst="rect">
            <a:avLst/>
          </a:prstGeom>
        </p:spPr>
      </p:pic>
    </p:spTree>
    <p:extLst>
      <p:ext uri="{BB962C8B-B14F-4D97-AF65-F5344CB8AC3E}">
        <p14:creationId xmlns:p14="http://schemas.microsoft.com/office/powerpoint/2010/main" val="4197451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AutoShape 2">
            <a:extLst>
              <a:ext uri="{FF2B5EF4-FFF2-40B4-BE49-F238E27FC236}">
                <a16:creationId xmlns:a16="http://schemas.microsoft.com/office/drawing/2014/main" id="{3A55244A-4443-4A02-B109-25ECCCBE346C}"/>
              </a:ext>
            </a:extLst>
          </p:cNvPr>
          <p:cNvSpPr>
            <a:spLocks noChangeArrowheads="1"/>
          </p:cNvSpPr>
          <p:nvPr/>
        </p:nvSpPr>
        <p:spPr bwMode="auto">
          <a:xfrm>
            <a:off x="548640" y="1458913"/>
            <a:ext cx="7942897" cy="4604262"/>
          </a:xfrm>
          <a:prstGeom prst="roundRect">
            <a:avLst>
              <a:gd name="adj" fmla="val 16667"/>
            </a:avLst>
          </a:prstGeom>
          <a:solidFill>
            <a:schemeClr val="folHlink"/>
          </a:solidFill>
          <a:ln w="9525">
            <a:solidFill>
              <a:schemeClr val="folHlink"/>
            </a:solidFill>
            <a:round/>
            <a:headEnd/>
            <a:tailEnd/>
          </a:ln>
        </p:spPr>
        <p:txBody>
          <a:bodyPr wrap="none" anchor="ctr"/>
          <a:lstStyle>
            <a:lvl1pPr marL="342900" indent="-342900">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eaLnBrk="1" hangingPunct="1"/>
            <a:endParaRPr lang="en-US" altLang="en-US" sz="1800">
              <a:solidFill>
                <a:schemeClr val="bg1"/>
              </a:solidFill>
              <a:latin typeface="HfW precursive" panose="00000500000000000000" pitchFamily="2" charset="0"/>
            </a:endParaRPr>
          </a:p>
        </p:txBody>
      </p:sp>
      <p:sp>
        <p:nvSpPr>
          <p:cNvPr id="23557" name="WordArt 5">
            <a:extLst>
              <a:ext uri="{FF2B5EF4-FFF2-40B4-BE49-F238E27FC236}">
                <a16:creationId xmlns:a16="http://schemas.microsoft.com/office/drawing/2014/main" id="{838095B3-8E80-44F9-B4F6-07CC8B20C568}"/>
              </a:ext>
            </a:extLst>
          </p:cNvPr>
          <p:cNvSpPr>
            <a:spLocks noChangeArrowheads="1" noChangeShapeType="1" noTextEdit="1"/>
          </p:cNvSpPr>
          <p:nvPr/>
        </p:nvSpPr>
        <p:spPr bwMode="auto">
          <a:xfrm>
            <a:off x="4686300" y="533400"/>
            <a:ext cx="3649663" cy="557213"/>
          </a:xfrm>
          <a:prstGeom prst="rect">
            <a:avLst/>
          </a:prstGeom>
        </p:spPr>
        <p:txBody>
          <a:bodyPr wrap="none" fromWordArt="1">
            <a:prstTxWarp prst="textPlain">
              <a:avLst>
                <a:gd name="adj" fmla="val 50000"/>
              </a:avLst>
            </a:prstTxWarp>
          </a:bodyPr>
          <a:lstStyle/>
          <a:p>
            <a:pPr algn="ctr">
              <a:defRPr/>
            </a:pPr>
            <a:r>
              <a:rPr lang="en-US" sz="3600" b="1" kern="10" dirty="0">
                <a:solidFill>
                  <a:srgbClr val="FFFFFF"/>
                </a:solidFill>
                <a:latin typeface="Tahoma" panose="020B0604030504040204" pitchFamily="34" charset="0"/>
                <a:ea typeface="Tahoma" panose="020B0604030504040204" pitchFamily="34" charset="0"/>
                <a:cs typeface="Tahoma" panose="020B0604030504040204" pitchFamily="34" charset="0"/>
              </a:rPr>
              <a:t>            </a:t>
            </a:r>
            <a:r>
              <a:rPr lang="en-US" sz="3600" b="1" kern="10" dirty="0">
                <a:solidFill>
                  <a:srgbClr val="FFFFFF"/>
                </a:solidFill>
                <a:latin typeface="Calibri Light" panose="020F0302020204030204" pitchFamily="34" charset="0"/>
                <a:ea typeface="Tahoma" panose="020B0604030504040204" pitchFamily="34" charset="0"/>
                <a:cs typeface="Calibri Light" panose="020F0302020204030204" pitchFamily="34" charset="0"/>
              </a:rPr>
              <a:t>St. John </a:t>
            </a:r>
            <a:r>
              <a:rPr lang="en-US" sz="3600" b="1" kern="10" dirty="0" err="1">
                <a:solidFill>
                  <a:srgbClr val="FFFFFF"/>
                </a:solidFill>
                <a:latin typeface="Calibri Light" panose="020F0302020204030204" pitchFamily="34" charset="0"/>
                <a:ea typeface="Tahoma" panose="020B0604030504040204" pitchFamily="34" charset="0"/>
                <a:cs typeface="Calibri Light" panose="020F0302020204030204" pitchFamily="34" charset="0"/>
              </a:rPr>
              <a:t>Vianney</a:t>
            </a:r>
            <a:endParaRPr lang="en-US" sz="3600" b="1" kern="10" dirty="0">
              <a:solidFill>
                <a:srgbClr val="FFFFFF"/>
              </a:solidFill>
              <a:latin typeface="Calibri Light" panose="020F0302020204030204" pitchFamily="34" charset="0"/>
              <a:ea typeface="Tahoma" panose="020B0604030504040204" pitchFamily="34" charset="0"/>
              <a:cs typeface="Calibri Light" panose="020F0302020204030204" pitchFamily="34" charset="0"/>
            </a:endParaRPr>
          </a:p>
          <a:p>
            <a:pPr algn="ctr">
              <a:defRPr/>
            </a:pPr>
            <a:r>
              <a:rPr lang="en-US" sz="3600" b="1" kern="10" dirty="0">
                <a:solidFill>
                  <a:srgbClr val="FFFFFF"/>
                </a:solidFill>
                <a:latin typeface="Calibri Light" panose="020F0302020204030204" pitchFamily="34" charset="0"/>
                <a:ea typeface="Tahoma" panose="020B0604030504040204" pitchFamily="34" charset="0"/>
                <a:cs typeface="Calibri Light" panose="020F0302020204030204" pitchFamily="34" charset="0"/>
              </a:rPr>
              <a:t>Catholic Primary School</a:t>
            </a:r>
            <a:endParaRPr lang="en-GB" sz="3600" b="1" kern="10" dirty="0">
              <a:solidFill>
                <a:srgbClr val="FFFFFF"/>
              </a:solidFill>
              <a:latin typeface="Calibri Light" panose="020F0302020204030204" pitchFamily="34" charset="0"/>
              <a:ea typeface="Tahoma" panose="020B0604030504040204" pitchFamily="34" charset="0"/>
              <a:cs typeface="Calibri Light" panose="020F0302020204030204" pitchFamily="34" charset="0"/>
            </a:endParaRPr>
          </a:p>
        </p:txBody>
      </p:sp>
      <p:sp>
        <p:nvSpPr>
          <p:cNvPr id="25606" name="Rectangle 6">
            <a:extLst>
              <a:ext uri="{FF2B5EF4-FFF2-40B4-BE49-F238E27FC236}">
                <a16:creationId xmlns:a16="http://schemas.microsoft.com/office/drawing/2014/main" id="{5DBF4E6A-1F00-4F77-AAEC-3D923E0FCEE2}"/>
              </a:ext>
            </a:extLst>
          </p:cNvPr>
          <p:cNvSpPr>
            <a:spLocks noChangeArrowheads="1"/>
          </p:cNvSpPr>
          <p:nvPr/>
        </p:nvSpPr>
        <p:spPr bwMode="auto">
          <a:xfrm>
            <a:off x="652463" y="1514475"/>
            <a:ext cx="7748587" cy="4653582"/>
          </a:xfrm>
          <a:prstGeom prst="rect">
            <a:avLst/>
          </a:prstGeom>
          <a:noFill/>
          <a:ln>
            <a:noFill/>
          </a:ln>
          <a:effec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lgn="ctr" eaLnBrk="1" hangingPunct="1">
              <a:buFont typeface="Wingdings" panose="05000000000000000000" pitchFamily="2" charset="2"/>
              <a:buNone/>
              <a:defRPr/>
            </a:pPr>
            <a:r>
              <a:rPr lang="en-GB" altLang="en-US" sz="2400" b="1" u="sng" dirty="0">
                <a:solidFill>
                  <a:schemeClr val="bg1"/>
                </a:solidFill>
                <a:latin typeface="HfW precursive" panose="00000500000000000000" pitchFamily="2" charset="0"/>
                <a:cs typeface="Calibri Light" panose="020F0302020204030204" pitchFamily="34" charset="0"/>
              </a:rPr>
              <a:t>Reading: Year One children are taught to:</a:t>
            </a:r>
            <a:endParaRPr lang="en-GB" altLang="en-US" sz="2400" b="1" dirty="0">
              <a:solidFill>
                <a:schemeClr val="bg1"/>
              </a:solidFill>
              <a:latin typeface="HfW precursive" panose="00000500000000000000" pitchFamily="2" charset="0"/>
              <a:cs typeface="Calibri Light" panose="020F0302020204030204" pitchFamily="34" charset="0"/>
            </a:endParaRPr>
          </a:p>
          <a:p>
            <a:pPr marL="342900" indent="-342900" eaLnBrk="1" hangingPunct="1">
              <a:defRPr/>
            </a:pPr>
            <a:endParaRPr lang="en-GB" altLang="en-US" sz="1800" dirty="0">
              <a:solidFill>
                <a:schemeClr val="bg1"/>
              </a:solidFill>
              <a:latin typeface="HfW precursive" panose="00000500000000000000" pitchFamily="2" charset="0"/>
              <a:cs typeface="Calibri Light" panose="020F0302020204030204" pitchFamily="34" charset="0"/>
            </a:endParaRPr>
          </a:p>
          <a:p>
            <a:pPr marL="342900" indent="-342900" eaLnBrk="1" hangingPunct="1">
              <a:buClr>
                <a:schemeClr val="bg1"/>
              </a:buClr>
              <a:buFont typeface="Arial" panose="020B0604020202020204" pitchFamily="34" charset="0"/>
              <a:buChar char="•"/>
              <a:defRPr/>
            </a:pPr>
            <a:r>
              <a:rPr lang="en-GB" altLang="en-US" sz="1800" dirty="0">
                <a:solidFill>
                  <a:schemeClr val="bg1"/>
                </a:solidFill>
                <a:latin typeface="HfW precursive" panose="00000500000000000000" pitchFamily="2" charset="0"/>
                <a:cs typeface="Calibri Light" panose="020F0302020204030204" pitchFamily="34" charset="0"/>
              </a:rPr>
              <a:t>Apply phonic knowledge and skills to decode words</a:t>
            </a:r>
          </a:p>
          <a:p>
            <a:pPr marL="342900" indent="-342900" eaLnBrk="1" hangingPunct="1">
              <a:buClr>
                <a:schemeClr val="bg1"/>
              </a:buClr>
              <a:buFont typeface="Arial" panose="020B0604020202020204" pitchFamily="34" charset="0"/>
              <a:buChar char="•"/>
              <a:defRPr/>
            </a:pPr>
            <a:r>
              <a:rPr lang="en-GB" altLang="en-US" sz="1800" dirty="0">
                <a:solidFill>
                  <a:schemeClr val="bg1"/>
                </a:solidFill>
                <a:latin typeface="HfW precursive" panose="00000500000000000000" pitchFamily="2" charset="0"/>
                <a:cs typeface="Calibri Light" panose="020F0302020204030204" pitchFamily="34" charset="0"/>
              </a:rPr>
              <a:t>Read accurately by blending sounds in words</a:t>
            </a:r>
          </a:p>
          <a:p>
            <a:pPr marL="342900" indent="-342900" eaLnBrk="1" hangingPunct="1">
              <a:buClr>
                <a:schemeClr val="bg1"/>
              </a:buClr>
              <a:buFont typeface="Arial" panose="020B0604020202020204" pitchFamily="34" charset="0"/>
              <a:buChar char="•"/>
              <a:defRPr/>
            </a:pPr>
            <a:r>
              <a:rPr lang="en-GB" altLang="en-US" sz="1800" dirty="0">
                <a:solidFill>
                  <a:schemeClr val="bg1"/>
                </a:solidFill>
                <a:latin typeface="HfW precursive" panose="00000500000000000000" pitchFamily="2" charset="0"/>
                <a:cs typeface="Calibri Light" panose="020F0302020204030204" pitchFamily="34" charset="0"/>
              </a:rPr>
              <a:t>Read ‘tricky’ words that cannot be decoded using phonics (e.g. the)</a:t>
            </a:r>
          </a:p>
          <a:p>
            <a:pPr marL="342900" indent="-342900" eaLnBrk="1" hangingPunct="1">
              <a:buClr>
                <a:schemeClr val="bg1"/>
              </a:buClr>
              <a:buFont typeface="Arial" panose="020B0604020202020204" pitchFamily="34" charset="0"/>
              <a:buChar char="•"/>
              <a:defRPr/>
            </a:pPr>
            <a:r>
              <a:rPr lang="en-GB" altLang="en-US" sz="1800" dirty="0">
                <a:solidFill>
                  <a:schemeClr val="bg1"/>
                </a:solidFill>
                <a:latin typeface="HfW precursive" panose="00000500000000000000" pitchFamily="2" charset="0"/>
                <a:cs typeface="Calibri Light" panose="020F0302020204030204" pitchFamily="34" charset="0"/>
              </a:rPr>
              <a:t>Read words of more than one syllable</a:t>
            </a:r>
          </a:p>
          <a:p>
            <a:pPr marL="342900" indent="-342900" eaLnBrk="1" hangingPunct="1">
              <a:buClr>
                <a:schemeClr val="bg1"/>
              </a:buClr>
              <a:buFont typeface="Arial" panose="020B0604020202020204" pitchFamily="34" charset="0"/>
              <a:buChar char="•"/>
              <a:defRPr/>
            </a:pPr>
            <a:r>
              <a:rPr lang="en-GB" altLang="en-US" sz="1800" dirty="0">
                <a:solidFill>
                  <a:schemeClr val="bg1"/>
                </a:solidFill>
                <a:latin typeface="HfW precursive" panose="00000500000000000000" pitchFamily="2" charset="0"/>
                <a:cs typeface="Calibri Light" panose="020F0302020204030204" pitchFamily="34" charset="0"/>
              </a:rPr>
              <a:t>Listen to and discuss a wide range of poems,  stories and non-fiction at a level beyond that at which they can read independently </a:t>
            </a:r>
          </a:p>
          <a:p>
            <a:pPr marL="342900" indent="-342900" eaLnBrk="1" hangingPunct="1">
              <a:buClr>
                <a:schemeClr val="bg1"/>
              </a:buClr>
              <a:buFont typeface="Arial" panose="020B0604020202020204" pitchFamily="34" charset="0"/>
              <a:buChar char="•"/>
              <a:defRPr/>
            </a:pPr>
            <a:r>
              <a:rPr lang="en-GB" altLang="en-US" sz="1800" dirty="0">
                <a:solidFill>
                  <a:schemeClr val="bg1"/>
                </a:solidFill>
                <a:latin typeface="HfW precursive" panose="00000500000000000000" pitchFamily="2" charset="0"/>
                <a:cs typeface="Calibri Light" panose="020F0302020204030204" pitchFamily="34" charset="0"/>
              </a:rPr>
              <a:t>Become very familiar with key stories, fairy tales and traditional tales</a:t>
            </a:r>
          </a:p>
          <a:p>
            <a:pPr marL="342900" indent="-342900" eaLnBrk="1" hangingPunct="1">
              <a:buClr>
                <a:schemeClr val="bg1"/>
              </a:buClr>
              <a:buFont typeface="Arial" panose="020B0604020202020204" pitchFamily="34" charset="0"/>
              <a:buChar char="•"/>
              <a:defRPr/>
            </a:pPr>
            <a:r>
              <a:rPr lang="en-GB" altLang="en-US" sz="1800" dirty="0">
                <a:solidFill>
                  <a:schemeClr val="bg1"/>
                </a:solidFill>
                <a:latin typeface="HfW precursive" panose="00000500000000000000" pitchFamily="2" charset="0"/>
                <a:cs typeface="Calibri Light" panose="020F0302020204030204" pitchFamily="34" charset="0"/>
              </a:rPr>
              <a:t>Predict what might happen next in stories</a:t>
            </a:r>
          </a:p>
          <a:p>
            <a:pPr marL="342900" indent="-342900" eaLnBrk="1" hangingPunct="1">
              <a:buClr>
                <a:schemeClr val="bg1"/>
              </a:buClr>
              <a:buFont typeface="Arial" panose="020B0604020202020204" pitchFamily="34" charset="0"/>
              <a:buChar char="•"/>
              <a:defRPr/>
            </a:pPr>
            <a:r>
              <a:rPr lang="en-GB" altLang="en-US" sz="1800" dirty="0">
                <a:solidFill>
                  <a:schemeClr val="bg1"/>
                </a:solidFill>
                <a:latin typeface="HfW precursive" panose="00000500000000000000" pitchFamily="2" charset="0"/>
                <a:cs typeface="Calibri Light" panose="020F0302020204030204" pitchFamily="34" charset="0"/>
              </a:rPr>
              <a:t>Explain clearly their understanding of what is read to them</a:t>
            </a:r>
          </a:p>
          <a:p>
            <a:pPr>
              <a:spcBef>
                <a:spcPct val="0"/>
              </a:spcBef>
              <a:buClrTx/>
              <a:buSzTx/>
              <a:buFontTx/>
              <a:buNone/>
              <a:defRPr/>
            </a:pPr>
            <a:endParaRPr lang="en-GB" altLang="en-US" sz="700" dirty="0">
              <a:solidFill>
                <a:schemeClr val="bg1"/>
              </a:solidFill>
              <a:latin typeface="HfW precursive" panose="00000500000000000000" pitchFamily="2" charset="0"/>
              <a:cs typeface="Calibri Light" panose="020F0302020204030204" pitchFamily="34" charset="0"/>
            </a:endParaRPr>
          </a:p>
        </p:txBody>
      </p:sp>
      <p:sp>
        <p:nvSpPr>
          <p:cNvPr id="25608" name="Rectangle 12">
            <a:extLst>
              <a:ext uri="{FF2B5EF4-FFF2-40B4-BE49-F238E27FC236}">
                <a16:creationId xmlns:a16="http://schemas.microsoft.com/office/drawing/2014/main" id="{13A9409E-9662-430B-B919-7129242CCD86}"/>
              </a:ext>
            </a:extLst>
          </p:cNvPr>
          <p:cNvSpPr>
            <a:spLocks noChangeArrowheads="1"/>
          </p:cNvSpPr>
          <p:nvPr/>
        </p:nvSpPr>
        <p:spPr bwMode="auto">
          <a:xfrm>
            <a:off x="2127195" y="266363"/>
            <a:ext cx="4010137"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lgn="ctr">
              <a:spcBef>
                <a:spcPct val="0"/>
              </a:spcBef>
              <a:buClrTx/>
              <a:buSzTx/>
              <a:buFontTx/>
              <a:buNone/>
            </a:pPr>
            <a:r>
              <a:rPr lang="en-GB" altLang="en-US" sz="1200">
                <a:solidFill>
                  <a:schemeClr val="tx2"/>
                </a:solidFill>
                <a:latin typeface="HfW precursive" panose="00000500000000000000" pitchFamily="2" charset="0"/>
                <a:cs typeface="Calibri Light" panose="020F0302020204030204" pitchFamily="34" charset="0"/>
              </a:rPr>
              <a:t>Roman Catholic Diocese of Hexham and Newcastle</a:t>
            </a:r>
            <a:endParaRPr lang="en-US" altLang="en-US" sz="1200">
              <a:solidFill>
                <a:schemeClr val="tx2"/>
              </a:solidFill>
              <a:latin typeface="HfW precursive" panose="00000500000000000000" pitchFamily="2" charset="0"/>
              <a:cs typeface="Calibri Light" panose="020F0302020204030204" pitchFamily="34" charset="0"/>
            </a:endParaRPr>
          </a:p>
          <a:p>
            <a:pPr algn="ctr">
              <a:spcBef>
                <a:spcPct val="0"/>
              </a:spcBef>
              <a:buClrTx/>
              <a:buSzTx/>
              <a:buFontTx/>
              <a:buNone/>
            </a:pPr>
            <a:r>
              <a:rPr lang="en-GB" altLang="en-US" sz="1600">
                <a:latin typeface="HfW precursive" panose="00000500000000000000" pitchFamily="2" charset="0"/>
              </a:rPr>
              <a:t> </a:t>
            </a:r>
          </a:p>
        </p:txBody>
      </p:sp>
      <p:pic>
        <p:nvPicPr>
          <p:cNvPr id="9" name="Picture 4">
            <a:extLst>
              <a:ext uri="{FF2B5EF4-FFF2-40B4-BE49-F238E27FC236}">
                <a16:creationId xmlns:a16="http://schemas.microsoft.com/office/drawing/2014/main" id="{CFFC6A81-72EC-4A82-AED6-7B5ED7AA71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149" y="288499"/>
            <a:ext cx="811213" cy="793750"/>
          </a:xfrm>
          <a:prstGeom prst="rect">
            <a:avLst/>
          </a:prstGeom>
          <a:noFill/>
          <a:ln w="57150">
            <a:solidFill>
              <a:srgbClr val="FFFF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AutoShape 2">
            <a:extLst>
              <a:ext uri="{FF2B5EF4-FFF2-40B4-BE49-F238E27FC236}">
                <a16:creationId xmlns:a16="http://schemas.microsoft.com/office/drawing/2014/main" id="{53E88182-3BDB-4DBD-AFA9-1A32F444A709}"/>
              </a:ext>
            </a:extLst>
          </p:cNvPr>
          <p:cNvSpPr>
            <a:spLocks noChangeArrowheads="1"/>
          </p:cNvSpPr>
          <p:nvPr/>
        </p:nvSpPr>
        <p:spPr bwMode="auto">
          <a:xfrm>
            <a:off x="563563" y="1458913"/>
            <a:ext cx="7848600" cy="4608512"/>
          </a:xfrm>
          <a:prstGeom prst="roundRect">
            <a:avLst>
              <a:gd name="adj" fmla="val 16667"/>
            </a:avLst>
          </a:prstGeom>
          <a:solidFill>
            <a:schemeClr val="folHlink"/>
          </a:solidFill>
          <a:ln w="9525">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endParaRPr lang="en-GB" altLang="en-US" sz="1800"/>
          </a:p>
        </p:txBody>
      </p:sp>
      <p:sp>
        <p:nvSpPr>
          <p:cNvPr id="31749" name="WordArt 5">
            <a:extLst>
              <a:ext uri="{FF2B5EF4-FFF2-40B4-BE49-F238E27FC236}">
                <a16:creationId xmlns:a16="http://schemas.microsoft.com/office/drawing/2014/main" id="{AB90FDBC-F979-4F58-8882-5DE2256A215A}"/>
              </a:ext>
            </a:extLst>
          </p:cNvPr>
          <p:cNvSpPr>
            <a:spLocks noChangeArrowheads="1" noChangeShapeType="1" noTextEdit="1"/>
          </p:cNvSpPr>
          <p:nvPr/>
        </p:nvSpPr>
        <p:spPr bwMode="auto">
          <a:xfrm>
            <a:off x="4686300" y="533400"/>
            <a:ext cx="3649663" cy="55721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GB" sz="3600" b="1" kern="10">
                <a:solidFill>
                  <a:srgbClr val="FFFFFF"/>
                </a:solidFill>
                <a:latin typeface="Tahoma" panose="020B0604030504040204" pitchFamily="34" charset="0"/>
                <a:ea typeface="Tahoma" panose="020B0604030504040204" pitchFamily="34" charset="0"/>
                <a:cs typeface="Tahoma" panose="020B0604030504040204" pitchFamily="34" charset="0"/>
              </a:rPr>
              <a:t>            St. John Vianney</a:t>
            </a:r>
          </a:p>
          <a:p>
            <a:pPr algn="ctr"/>
            <a:r>
              <a:rPr lang="en-GB" sz="3600" b="1" kern="10">
                <a:solidFill>
                  <a:srgbClr val="FFFFFF"/>
                </a:solidFill>
                <a:latin typeface="Tahoma" panose="020B0604030504040204" pitchFamily="34" charset="0"/>
                <a:ea typeface="Tahoma" panose="020B0604030504040204" pitchFamily="34" charset="0"/>
                <a:cs typeface="Tahoma" panose="020B0604030504040204" pitchFamily="34" charset="0"/>
              </a:rPr>
              <a:t>Catholic Primary School</a:t>
            </a:r>
          </a:p>
        </p:txBody>
      </p:sp>
      <p:sp>
        <p:nvSpPr>
          <p:cNvPr id="6150" name="Rectangle 6">
            <a:extLst>
              <a:ext uri="{FF2B5EF4-FFF2-40B4-BE49-F238E27FC236}">
                <a16:creationId xmlns:a16="http://schemas.microsoft.com/office/drawing/2014/main" id="{BC5160B9-BDAE-471B-9811-BF6CE28CC092}"/>
              </a:ext>
            </a:extLst>
          </p:cNvPr>
          <p:cNvSpPr>
            <a:spLocks noChangeArrowheads="1"/>
          </p:cNvSpPr>
          <p:nvPr/>
        </p:nvSpPr>
        <p:spPr bwMode="auto">
          <a:xfrm>
            <a:off x="563563" y="1458913"/>
            <a:ext cx="7848600" cy="4062651"/>
          </a:xfrm>
          <a:prstGeom prst="rect">
            <a:avLst/>
          </a:prstGeom>
          <a:noFill/>
          <a:ln>
            <a:noFill/>
          </a:ln>
          <a:effectLst/>
        </p:spPr>
        <p:txBody>
          <a:bodyPr wrap="square">
            <a:spAutoFit/>
          </a:bodyPr>
          <a:lstStyle/>
          <a:p>
            <a:pPr algn="ctr">
              <a:defRPr/>
            </a:pPr>
            <a:r>
              <a:rPr lang="en-GB" sz="2400" b="1" u="sng" dirty="0">
                <a:solidFill>
                  <a:schemeClr val="bg1"/>
                </a:solidFill>
                <a:latin typeface="HfW precursive" panose="00000500000000000000" pitchFamily="2" charset="0"/>
                <a:cs typeface="Calibri Light" panose="020F0302020204030204" pitchFamily="34" charset="0"/>
              </a:rPr>
              <a:t>Reading</a:t>
            </a:r>
          </a:p>
          <a:p>
            <a:pPr algn="ctr">
              <a:defRPr/>
            </a:pPr>
            <a:endParaRPr lang="en-GB" u="sng" dirty="0">
              <a:solidFill>
                <a:schemeClr val="bg1"/>
              </a:solidFill>
              <a:latin typeface="HfW precursive" panose="00000500000000000000" pitchFamily="2" charset="0"/>
              <a:cs typeface="Calibri Light" panose="020F0302020204030204" pitchFamily="34" charset="0"/>
            </a:endParaRPr>
          </a:p>
          <a:p>
            <a:pPr marL="342900" indent="-342900" algn="just">
              <a:buFont typeface="Arial" panose="020B0604020202020204" pitchFamily="34" charset="0"/>
              <a:buChar char="•"/>
              <a:defRPr/>
            </a:pPr>
            <a:r>
              <a:rPr lang="en-GB" dirty="0">
                <a:solidFill>
                  <a:schemeClr val="bg1"/>
                </a:solidFill>
                <a:latin typeface="HfW precursive" panose="00000500000000000000" pitchFamily="2" charset="0"/>
                <a:cs typeface="Calibri Light" panose="020F0302020204030204" pitchFamily="34" charset="0"/>
              </a:rPr>
              <a:t>Children have access to a rich Reading diet. They will participate in: daily phonics sessions, daily story time and home-school reading.</a:t>
            </a:r>
          </a:p>
          <a:p>
            <a:pPr marL="342900" indent="-342900" algn="just">
              <a:buFont typeface="Arial" panose="020B0604020202020204" pitchFamily="34" charset="0"/>
              <a:buChar char="•"/>
              <a:defRPr/>
            </a:pPr>
            <a:endParaRPr lang="en-GB" dirty="0">
              <a:solidFill>
                <a:schemeClr val="bg1"/>
              </a:solidFill>
              <a:latin typeface="HfW precursive" panose="00000500000000000000" pitchFamily="2" charset="0"/>
              <a:cs typeface="Calibri Light" panose="020F0302020204030204" pitchFamily="34" charset="0"/>
            </a:endParaRPr>
          </a:p>
          <a:p>
            <a:pPr marL="342900" indent="-342900" algn="just">
              <a:buFont typeface="Arial" panose="020B0604020202020204" pitchFamily="34" charset="0"/>
              <a:buChar char="•"/>
              <a:defRPr/>
            </a:pPr>
            <a:r>
              <a:rPr lang="en-GB" dirty="0">
                <a:solidFill>
                  <a:schemeClr val="bg1"/>
                </a:solidFill>
                <a:latin typeface="HfW precursive" panose="00000500000000000000" pitchFamily="2" charset="0"/>
                <a:cs typeface="Calibri Light" panose="020F0302020204030204" pitchFamily="34" charset="0"/>
              </a:rPr>
              <a:t>As the year progresses children will begin to take part in comprehension activities.</a:t>
            </a:r>
          </a:p>
          <a:p>
            <a:pPr marL="342900" indent="-342900" algn="just">
              <a:buFont typeface="Arial" panose="020B0604020202020204" pitchFamily="34" charset="0"/>
              <a:buChar char="•"/>
              <a:defRPr/>
            </a:pPr>
            <a:endParaRPr lang="en-GB" dirty="0">
              <a:solidFill>
                <a:schemeClr val="bg1"/>
              </a:solidFill>
              <a:latin typeface="HfW precursive" panose="00000500000000000000" pitchFamily="2" charset="0"/>
              <a:cs typeface="Calibri Light" panose="020F0302020204030204" pitchFamily="34" charset="0"/>
            </a:endParaRPr>
          </a:p>
          <a:p>
            <a:pPr marL="342900" indent="-342900" algn="just">
              <a:buFont typeface="Arial" panose="020B0604020202020204" pitchFamily="34" charset="0"/>
              <a:buChar char="•"/>
              <a:defRPr/>
            </a:pPr>
            <a:r>
              <a:rPr lang="en-GB" dirty="0">
                <a:solidFill>
                  <a:schemeClr val="bg1"/>
                </a:solidFill>
                <a:latin typeface="HfW precursive" panose="00000500000000000000" pitchFamily="2" charset="0"/>
                <a:cs typeface="Calibri Light" panose="020F0302020204030204" pitchFamily="34" charset="0"/>
              </a:rPr>
              <a:t>Every class has a library, which promotes reading for pleasure.</a:t>
            </a:r>
          </a:p>
          <a:p>
            <a:pPr algn="just">
              <a:defRPr/>
            </a:pPr>
            <a:endParaRPr lang="en-GB" dirty="0">
              <a:solidFill>
                <a:schemeClr val="bg1"/>
              </a:solidFill>
              <a:latin typeface="HfW precursive" panose="00000500000000000000" pitchFamily="2" charset="0"/>
              <a:cs typeface="Calibri Light" panose="020F0302020204030204" pitchFamily="34" charset="0"/>
            </a:endParaRPr>
          </a:p>
          <a:p>
            <a:pPr marL="342900" indent="-342900" algn="just">
              <a:buFont typeface="Arial" panose="020B0604020202020204" pitchFamily="34" charset="0"/>
              <a:buChar char="•"/>
              <a:defRPr/>
            </a:pPr>
            <a:r>
              <a:rPr lang="en-GB" dirty="0">
                <a:solidFill>
                  <a:schemeClr val="bg1"/>
                </a:solidFill>
                <a:latin typeface="HfW precursive" panose="00000500000000000000" pitchFamily="2" charset="0"/>
                <a:cs typeface="Calibri Light" panose="020F0302020204030204" pitchFamily="34" charset="0"/>
              </a:rPr>
              <a:t>Our reading scheme includes a wide range of classic and non-fiction texts.</a:t>
            </a:r>
          </a:p>
        </p:txBody>
      </p:sp>
      <p:sp>
        <p:nvSpPr>
          <p:cNvPr id="31753" name="Rectangle 10">
            <a:extLst>
              <a:ext uri="{FF2B5EF4-FFF2-40B4-BE49-F238E27FC236}">
                <a16:creationId xmlns:a16="http://schemas.microsoft.com/office/drawing/2014/main" id="{512510D4-B22F-48B7-9ED3-5EB792E72F59}"/>
              </a:ext>
            </a:extLst>
          </p:cNvPr>
          <p:cNvSpPr>
            <a:spLocks noChangeArrowheads="1"/>
          </p:cNvSpPr>
          <p:nvPr/>
        </p:nvSpPr>
        <p:spPr bwMode="auto">
          <a:xfrm>
            <a:off x="2136775" y="238125"/>
            <a:ext cx="3990975"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lgn="ctr">
              <a:spcBef>
                <a:spcPct val="0"/>
              </a:spcBef>
              <a:buClrTx/>
              <a:buSzTx/>
              <a:buFontTx/>
              <a:buNone/>
            </a:pPr>
            <a:r>
              <a:rPr lang="en-GB" altLang="en-US" sz="1400">
                <a:solidFill>
                  <a:schemeClr val="tx2"/>
                </a:solidFill>
                <a:latin typeface="Tahoma" panose="020B0604030504040204" pitchFamily="34" charset="0"/>
              </a:rPr>
              <a:t>Roman Catholic Diocese of Hexham and Newcastle</a:t>
            </a:r>
            <a:endParaRPr lang="en-US" altLang="en-US" sz="1400">
              <a:solidFill>
                <a:schemeClr val="tx2"/>
              </a:solidFill>
              <a:latin typeface="Tahoma" panose="020B0604030504040204" pitchFamily="34" charset="0"/>
            </a:endParaRPr>
          </a:p>
          <a:p>
            <a:pPr algn="ctr">
              <a:spcBef>
                <a:spcPct val="0"/>
              </a:spcBef>
              <a:buClrTx/>
              <a:buSzTx/>
              <a:buFontTx/>
              <a:buNone/>
            </a:pPr>
            <a:r>
              <a:rPr lang="en-GB" altLang="en-US" sz="1800"/>
              <a:t> </a:t>
            </a:r>
          </a:p>
        </p:txBody>
      </p:sp>
      <p:pic>
        <p:nvPicPr>
          <p:cNvPr id="10" name="Picture 4">
            <a:extLst>
              <a:ext uri="{FF2B5EF4-FFF2-40B4-BE49-F238E27FC236}">
                <a16:creationId xmlns:a16="http://schemas.microsoft.com/office/drawing/2014/main" id="{46143899-E809-4A2E-8110-8146C672EC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149" y="288499"/>
            <a:ext cx="811213" cy="793750"/>
          </a:xfrm>
          <a:prstGeom prst="rect">
            <a:avLst/>
          </a:prstGeom>
          <a:noFill/>
          <a:ln w="57150">
            <a:solidFill>
              <a:srgbClr val="FFFF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Radial">
  <a:themeElements>
    <a:clrScheme name="Radial 1">
      <a:dk1>
        <a:srgbClr val="000000"/>
      </a:dk1>
      <a:lt1>
        <a:srgbClr val="FFFFFF"/>
      </a:lt1>
      <a:dk2>
        <a:srgbClr val="FFFFFF"/>
      </a:dk2>
      <a:lt2>
        <a:srgbClr val="669999"/>
      </a:lt2>
      <a:accent1>
        <a:srgbClr val="99CCFF"/>
      </a:accent1>
      <a:accent2>
        <a:srgbClr val="9999FF"/>
      </a:accent2>
      <a:accent3>
        <a:srgbClr val="FFFFFF"/>
      </a:accent3>
      <a:accent4>
        <a:srgbClr val="000000"/>
      </a:accent4>
      <a:accent5>
        <a:srgbClr val="CAE2FF"/>
      </a:accent5>
      <a:accent6>
        <a:srgbClr val="8A8AE7"/>
      </a:accent6>
      <a:hlink>
        <a:srgbClr val="996666"/>
      </a:hlink>
      <a:folHlink>
        <a:srgbClr val="6666CC"/>
      </a:folHlink>
    </a:clrScheme>
    <a:fontScheme name="Rad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Radial 1">
        <a:dk1>
          <a:srgbClr val="000000"/>
        </a:dk1>
        <a:lt1>
          <a:srgbClr val="FFFFFF"/>
        </a:lt1>
        <a:dk2>
          <a:srgbClr val="FFFFFF"/>
        </a:dk2>
        <a:lt2>
          <a:srgbClr val="669999"/>
        </a:lt2>
        <a:accent1>
          <a:srgbClr val="99CCFF"/>
        </a:accent1>
        <a:accent2>
          <a:srgbClr val="9999FF"/>
        </a:accent2>
        <a:accent3>
          <a:srgbClr val="FFFFFF"/>
        </a:accent3>
        <a:accent4>
          <a:srgbClr val="000000"/>
        </a:accent4>
        <a:accent5>
          <a:srgbClr val="CAE2FF"/>
        </a:accent5>
        <a:accent6>
          <a:srgbClr val="8A8AE7"/>
        </a:accent6>
        <a:hlink>
          <a:srgbClr val="996666"/>
        </a:hlink>
        <a:folHlink>
          <a:srgbClr val="6666CC"/>
        </a:folHlink>
      </a:clrScheme>
      <a:clrMap bg1="lt1" tx1="dk1" bg2="lt2" tx2="dk2" accent1="accent1" accent2="accent2" accent3="accent3" accent4="accent4" accent5="accent5" accent6="accent6" hlink="hlink" folHlink="folHlink"/>
    </a:extraClrScheme>
    <a:extraClrScheme>
      <a:clrScheme name="Radial 2">
        <a:dk1>
          <a:srgbClr val="000000"/>
        </a:dk1>
        <a:lt1>
          <a:srgbClr val="FFFFFF"/>
        </a:lt1>
        <a:dk2>
          <a:srgbClr val="FFFFFF"/>
        </a:dk2>
        <a:lt2>
          <a:srgbClr val="817F3F"/>
        </a:lt2>
        <a:accent1>
          <a:srgbClr val="FFCC00"/>
        </a:accent1>
        <a:accent2>
          <a:srgbClr val="CC9900"/>
        </a:accent2>
        <a:accent3>
          <a:srgbClr val="FFFFFF"/>
        </a:accent3>
        <a:accent4>
          <a:srgbClr val="000000"/>
        </a:accent4>
        <a:accent5>
          <a:srgbClr val="FFE2AA"/>
        </a:accent5>
        <a:accent6>
          <a:srgbClr val="B98A00"/>
        </a:accent6>
        <a:hlink>
          <a:srgbClr val="996666"/>
        </a:hlink>
        <a:folHlink>
          <a:srgbClr val="C94503"/>
        </a:folHlink>
      </a:clrScheme>
      <a:clrMap bg1="lt1" tx1="dk1" bg2="lt2" tx2="dk2" accent1="accent1" accent2="accent2" accent3="accent3" accent4="accent4" accent5="accent5" accent6="accent6" hlink="hlink" folHlink="folHlink"/>
    </a:extraClrScheme>
    <a:extraClrScheme>
      <a:clrScheme name="Radial 3">
        <a:dk1>
          <a:srgbClr val="CC6600"/>
        </a:dk1>
        <a:lt1>
          <a:srgbClr val="FFFFFF"/>
        </a:lt1>
        <a:dk2>
          <a:srgbClr val="800000"/>
        </a:dk2>
        <a:lt2>
          <a:srgbClr val="FFFFFF"/>
        </a:lt2>
        <a:accent1>
          <a:srgbClr val="FF6600"/>
        </a:accent1>
        <a:accent2>
          <a:srgbClr val="33CCCC"/>
        </a:accent2>
        <a:accent3>
          <a:srgbClr val="C0AAAA"/>
        </a:accent3>
        <a:accent4>
          <a:srgbClr val="DADADA"/>
        </a:accent4>
        <a:accent5>
          <a:srgbClr val="FFB8AA"/>
        </a:accent5>
        <a:accent6>
          <a:srgbClr val="2DB9B9"/>
        </a:accent6>
        <a:hlink>
          <a:srgbClr val="99FF33"/>
        </a:hlink>
        <a:folHlink>
          <a:srgbClr val="CC3300"/>
        </a:folHlink>
      </a:clrScheme>
      <a:clrMap bg1="dk2" tx1="lt1" bg2="dk1" tx2="lt2" accent1="accent1" accent2="accent2" accent3="accent3" accent4="accent4" accent5="accent5" accent6="accent6" hlink="hlink" folHlink="folHlink"/>
    </a:extraClrScheme>
    <a:extraClrScheme>
      <a:clrScheme name="Radial 4">
        <a:dk1>
          <a:srgbClr val="993300"/>
        </a:dk1>
        <a:lt1>
          <a:srgbClr val="FFFFFF"/>
        </a:lt1>
        <a:dk2>
          <a:srgbClr val="431A01"/>
        </a:dk2>
        <a:lt2>
          <a:srgbClr val="FFFFFF"/>
        </a:lt2>
        <a:accent1>
          <a:srgbClr val="FFCC00"/>
        </a:accent1>
        <a:accent2>
          <a:srgbClr val="FF9966"/>
        </a:accent2>
        <a:accent3>
          <a:srgbClr val="B0ABAA"/>
        </a:accent3>
        <a:accent4>
          <a:srgbClr val="DADADA"/>
        </a:accent4>
        <a:accent5>
          <a:srgbClr val="FFE2AA"/>
        </a:accent5>
        <a:accent6>
          <a:srgbClr val="E78A5C"/>
        </a:accent6>
        <a:hlink>
          <a:srgbClr val="FF6600"/>
        </a:hlink>
        <a:folHlink>
          <a:srgbClr val="CC3300"/>
        </a:folHlink>
      </a:clrScheme>
      <a:clrMap bg1="dk2" tx1="lt1" bg2="dk1" tx2="lt2" accent1="accent1" accent2="accent2" accent3="accent3" accent4="accent4" accent5="accent5" accent6="accent6" hlink="hlink" folHlink="folHlink"/>
    </a:extraClrScheme>
    <a:extraClrScheme>
      <a:clrScheme name="Radial 5">
        <a:dk1>
          <a:srgbClr val="75878B"/>
        </a:dk1>
        <a:lt1>
          <a:srgbClr val="FFFFFF"/>
        </a:lt1>
        <a:dk2>
          <a:srgbClr val="260000"/>
        </a:dk2>
        <a:lt2>
          <a:srgbClr val="FFFFFF"/>
        </a:lt2>
        <a:accent1>
          <a:srgbClr val="0099CC"/>
        </a:accent1>
        <a:accent2>
          <a:srgbClr val="FF3300"/>
        </a:accent2>
        <a:accent3>
          <a:srgbClr val="ACAAAA"/>
        </a:accent3>
        <a:accent4>
          <a:srgbClr val="DADADA"/>
        </a:accent4>
        <a:accent5>
          <a:srgbClr val="AACAE2"/>
        </a:accent5>
        <a:accent6>
          <a:srgbClr val="E72D00"/>
        </a:accent6>
        <a:hlink>
          <a:srgbClr val="FFCC00"/>
        </a:hlink>
        <a:folHlink>
          <a:srgbClr val="CC0000"/>
        </a:folHlink>
      </a:clrScheme>
      <a:clrMap bg1="dk2" tx1="lt1" bg2="dk1" tx2="lt2" accent1="accent1" accent2="accent2" accent3="accent3" accent4="accent4" accent5="accent5" accent6="accent6" hlink="hlink" folHlink="folHlink"/>
    </a:extraClrScheme>
    <a:extraClrScheme>
      <a:clrScheme name="Radial 6">
        <a:dk1>
          <a:srgbClr val="666699"/>
        </a:dk1>
        <a:lt1>
          <a:srgbClr val="FFFFFF"/>
        </a:lt1>
        <a:dk2>
          <a:srgbClr val="000000"/>
        </a:dk2>
        <a:lt2>
          <a:srgbClr val="FFFFFF"/>
        </a:lt2>
        <a:accent1>
          <a:srgbClr val="9966FF"/>
        </a:accent1>
        <a:accent2>
          <a:srgbClr val="99CCFF"/>
        </a:accent2>
        <a:accent3>
          <a:srgbClr val="AAAAAA"/>
        </a:accent3>
        <a:accent4>
          <a:srgbClr val="DADADA"/>
        </a:accent4>
        <a:accent5>
          <a:srgbClr val="CAB8FF"/>
        </a:accent5>
        <a:accent6>
          <a:srgbClr val="8AB9E7"/>
        </a:accent6>
        <a:hlink>
          <a:srgbClr val="FFFFCC"/>
        </a:hlink>
        <a:folHlink>
          <a:srgbClr val="6600CC"/>
        </a:folHlink>
      </a:clrScheme>
      <a:clrMap bg1="dk2" tx1="lt1" bg2="dk1" tx2="lt2" accent1="accent1" accent2="accent2" accent3="accent3" accent4="accent4" accent5="accent5" accent6="accent6" hlink="hlink" folHlink="folHlink"/>
    </a:extraClrScheme>
    <a:extraClrScheme>
      <a:clrScheme name="Radial 7">
        <a:dk1>
          <a:srgbClr val="666699"/>
        </a:dk1>
        <a:lt1>
          <a:srgbClr val="FFFFFF"/>
        </a:lt1>
        <a:dk2>
          <a:srgbClr val="2A2A40"/>
        </a:dk2>
        <a:lt2>
          <a:srgbClr val="FFFFFF"/>
        </a:lt2>
        <a:accent1>
          <a:srgbClr val="006699"/>
        </a:accent1>
        <a:accent2>
          <a:srgbClr val="CC9900"/>
        </a:accent2>
        <a:accent3>
          <a:srgbClr val="ACACAF"/>
        </a:accent3>
        <a:accent4>
          <a:srgbClr val="DADADA"/>
        </a:accent4>
        <a:accent5>
          <a:srgbClr val="AAB8CA"/>
        </a:accent5>
        <a:accent6>
          <a:srgbClr val="B98A00"/>
        </a:accent6>
        <a:hlink>
          <a:srgbClr val="CC6600"/>
        </a:hlink>
        <a:folHlink>
          <a:srgbClr val="6C948A"/>
        </a:folHlink>
      </a:clrScheme>
      <a:clrMap bg1="dk2" tx1="lt1" bg2="dk1" tx2="lt2" accent1="accent1" accent2="accent2" accent3="accent3" accent4="accent4" accent5="accent5" accent6="accent6" hlink="hlink" folHlink="folHlink"/>
    </a:extraClrScheme>
    <a:extraClrScheme>
      <a:clrScheme name="Radial 8">
        <a:dk1>
          <a:srgbClr val="BECBD8"/>
        </a:dk1>
        <a:lt1>
          <a:srgbClr val="FFFFFF"/>
        </a:lt1>
        <a:dk2>
          <a:srgbClr val="2B335B"/>
        </a:dk2>
        <a:lt2>
          <a:srgbClr val="FFFFFF"/>
        </a:lt2>
        <a:accent1>
          <a:srgbClr val="0099CC"/>
        </a:accent1>
        <a:accent2>
          <a:srgbClr val="B5DBE3"/>
        </a:accent2>
        <a:accent3>
          <a:srgbClr val="ACADB5"/>
        </a:accent3>
        <a:accent4>
          <a:srgbClr val="DADADA"/>
        </a:accent4>
        <a:accent5>
          <a:srgbClr val="AACAE2"/>
        </a:accent5>
        <a:accent6>
          <a:srgbClr val="A4C6CE"/>
        </a:accent6>
        <a:hlink>
          <a:srgbClr val="FFCC00"/>
        </a:hlink>
        <a:folHlink>
          <a:srgbClr val="58648C"/>
        </a:folHlink>
      </a:clrScheme>
      <a:clrMap bg1="dk2" tx1="lt1" bg2="dk1" tx2="lt2" accent1="accent1" accent2="accent2" accent3="accent3" accent4="accent4" accent5="accent5" accent6="accent6" hlink="hlink" folHlink="folHlink"/>
    </a:extraClrScheme>
    <a:extraClrScheme>
      <a:clrScheme name="Radial 9">
        <a:dk1>
          <a:srgbClr val="3333FF"/>
        </a:dk1>
        <a:lt1>
          <a:srgbClr val="FFFFFF"/>
        </a:lt1>
        <a:dk2>
          <a:srgbClr val="000099"/>
        </a:dk2>
        <a:lt2>
          <a:srgbClr val="FFFFFF"/>
        </a:lt2>
        <a:accent1>
          <a:srgbClr val="339966"/>
        </a:accent1>
        <a:accent2>
          <a:srgbClr val="9999FF"/>
        </a:accent2>
        <a:accent3>
          <a:srgbClr val="AAAACA"/>
        </a:accent3>
        <a:accent4>
          <a:srgbClr val="DADADA"/>
        </a:accent4>
        <a:accent5>
          <a:srgbClr val="ADCAB8"/>
        </a:accent5>
        <a:accent6>
          <a:srgbClr val="8A8AE7"/>
        </a:accent6>
        <a:hlink>
          <a:srgbClr val="FFFF99"/>
        </a:hlink>
        <a:folHlink>
          <a:srgbClr val="17A0D1"/>
        </a:folHlink>
      </a:clrScheme>
      <a:clrMap bg1="dk2" tx1="lt1" bg2="dk1" tx2="lt2" accent1="accent1" accent2="accent2" accent3="accent3" accent4="accent4" accent5="accent5" accent6="accent6" hlink="hlink" folHlink="folHlink"/>
    </a:extraClrScheme>
    <a:extraClrScheme>
      <a:clrScheme name="Radial 10">
        <a:dk1>
          <a:srgbClr val="808000"/>
        </a:dk1>
        <a:lt1>
          <a:srgbClr val="FFFFFF"/>
        </a:lt1>
        <a:dk2>
          <a:srgbClr val="354418"/>
        </a:dk2>
        <a:lt2>
          <a:srgbClr val="FFFFFF"/>
        </a:lt2>
        <a:accent1>
          <a:srgbClr val="60897C"/>
        </a:accent1>
        <a:accent2>
          <a:srgbClr val="99CC00"/>
        </a:accent2>
        <a:accent3>
          <a:srgbClr val="AEB0AB"/>
        </a:accent3>
        <a:accent4>
          <a:srgbClr val="DADADA"/>
        </a:accent4>
        <a:accent5>
          <a:srgbClr val="B6C4BF"/>
        </a:accent5>
        <a:accent6>
          <a:srgbClr val="8AB900"/>
        </a:accent6>
        <a:hlink>
          <a:srgbClr val="CCCC00"/>
        </a:hlink>
        <a:folHlink>
          <a:srgbClr val="66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Radial">
  <a:themeElements>
    <a:clrScheme name="Radial 1">
      <a:dk1>
        <a:srgbClr val="000000"/>
      </a:dk1>
      <a:lt1>
        <a:srgbClr val="FFFFFF"/>
      </a:lt1>
      <a:dk2>
        <a:srgbClr val="FFFFFF"/>
      </a:dk2>
      <a:lt2>
        <a:srgbClr val="669999"/>
      </a:lt2>
      <a:accent1>
        <a:srgbClr val="99CCFF"/>
      </a:accent1>
      <a:accent2>
        <a:srgbClr val="9999FF"/>
      </a:accent2>
      <a:accent3>
        <a:srgbClr val="FFFFFF"/>
      </a:accent3>
      <a:accent4>
        <a:srgbClr val="000000"/>
      </a:accent4>
      <a:accent5>
        <a:srgbClr val="CAE2FF"/>
      </a:accent5>
      <a:accent6>
        <a:srgbClr val="8A8AE7"/>
      </a:accent6>
      <a:hlink>
        <a:srgbClr val="996666"/>
      </a:hlink>
      <a:folHlink>
        <a:srgbClr val="6666CC"/>
      </a:folHlink>
    </a:clrScheme>
    <a:fontScheme name="Rad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Radial 1">
        <a:dk1>
          <a:srgbClr val="000000"/>
        </a:dk1>
        <a:lt1>
          <a:srgbClr val="FFFFFF"/>
        </a:lt1>
        <a:dk2>
          <a:srgbClr val="FFFFFF"/>
        </a:dk2>
        <a:lt2>
          <a:srgbClr val="669999"/>
        </a:lt2>
        <a:accent1>
          <a:srgbClr val="99CCFF"/>
        </a:accent1>
        <a:accent2>
          <a:srgbClr val="9999FF"/>
        </a:accent2>
        <a:accent3>
          <a:srgbClr val="FFFFFF"/>
        </a:accent3>
        <a:accent4>
          <a:srgbClr val="000000"/>
        </a:accent4>
        <a:accent5>
          <a:srgbClr val="CAE2FF"/>
        </a:accent5>
        <a:accent6>
          <a:srgbClr val="8A8AE7"/>
        </a:accent6>
        <a:hlink>
          <a:srgbClr val="996666"/>
        </a:hlink>
        <a:folHlink>
          <a:srgbClr val="6666CC"/>
        </a:folHlink>
      </a:clrScheme>
      <a:clrMap bg1="lt1" tx1="dk1" bg2="lt2" tx2="dk2" accent1="accent1" accent2="accent2" accent3="accent3" accent4="accent4" accent5="accent5" accent6="accent6" hlink="hlink" folHlink="folHlink"/>
    </a:extraClrScheme>
    <a:extraClrScheme>
      <a:clrScheme name="Radial 2">
        <a:dk1>
          <a:srgbClr val="000000"/>
        </a:dk1>
        <a:lt1>
          <a:srgbClr val="FFFFFF"/>
        </a:lt1>
        <a:dk2>
          <a:srgbClr val="FFFFFF"/>
        </a:dk2>
        <a:lt2>
          <a:srgbClr val="817F3F"/>
        </a:lt2>
        <a:accent1>
          <a:srgbClr val="FFCC00"/>
        </a:accent1>
        <a:accent2>
          <a:srgbClr val="CC9900"/>
        </a:accent2>
        <a:accent3>
          <a:srgbClr val="FFFFFF"/>
        </a:accent3>
        <a:accent4>
          <a:srgbClr val="000000"/>
        </a:accent4>
        <a:accent5>
          <a:srgbClr val="FFE2AA"/>
        </a:accent5>
        <a:accent6>
          <a:srgbClr val="B98A00"/>
        </a:accent6>
        <a:hlink>
          <a:srgbClr val="996666"/>
        </a:hlink>
        <a:folHlink>
          <a:srgbClr val="C94503"/>
        </a:folHlink>
      </a:clrScheme>
      <a:clrMap bg1="lt1" tx1="dk1" bg2="lt2" tx2="dk2" accent1="accent1" accent2="accent2" accent3="accent3" accent4="accent4" accent5="accent5" accent6="accent6" hlink="hlink" folHlink="folHlink"/>
    </a:extraClrScheme>
    <a:extraClrScheme>
      <a:clrScheme name="Radial 3">
        <a:dk1>
          <a:srgbClr val="CC6600"/>
        </a:dk1>
        <a:lt1>
          <a:srgbClr val="FFFFFF"/>
        </a:lt1>
        <a:dk2>
          <a:srgbClr val="800000"/>
        </a:dk2>
        <a:lt2>
          <a:srgbClr val="FFFFFF"/>
        </a:lt2>
        <a:accent1>
          <a:srgbClr val="FF6600"/>
        </a:accent1>
        <a:accent2>
          <a:srgbClr val="33CCCC"/>
        </a:accent2>
        <a:accent3>
          <a:srgbClr val="C0AAAA"/>
        </a:accent3>
        <a:accent4>
          <a:srgbClr val="DADADA"/>
        </a:accent4>
        <a:accent5>
          <a:srgbClr val="FFB8AA"/>
        </a:accent5>
        <a:accent6>
          <a:srgbClr val="2DB9B9"/>
        </a:accent6>
        <a:hlink>
          <a:srgbClr val="99FF33"/>
        </a:hlink>
        <a:folHlink>
          <a:srgbClr val="CC3300"/>
        </a:folHlink>
      </a:clrScheme>
      <a:clrMap bg1="dk2" tx1="lt1" bg2="dk1" tx2="lt2" accent1="accent1" accent2="accent2" accent3="accent3" accent4="accent4" accent5="accent5" accent6="accent6" hlink="hlink" folHlink="folHlink"/>
    </a:extraClrScheme>
    <a:extraClrScheme>
      <a:clrScheme name="Radial 4">
        <a:dk1>
          <a:srgbClr val="993300"/>
        </a:dk1>
        <a:lt1>
          <a:srgbClr val="FFFFFF"/>
        </a:lt1>
        <a:dk2>
          <a:srgbClr val="431A01"/>
        </a:dk2>
        <a:lt2>
          <a:srgbClr val="FFFFFF"/>
        </a:lt2>
        <a:accent1>
          <a:srgbClr val="FFCC00"/>
        </a:accent1>
        <a:accent2>
          <a:srgbClr val="FF9966"/>
        </a:accent2>
        <a:accent3>
          <a:srgbClr val="B0ABAA"/>
        </a:accent3>
        <a:accent4>
          <a:srgbClr val="DADADA"/>
        </a:accent4>
        <a:accent5>
          <a:srgbClr val="FFE2AA"/>
        </a:accent5>
        <a:accent6>
          <a:srgbClr val="E78A5C"/>
        </a:accent6>
        <a:hlink>
          <a:srgbClr val="FF6600"/>
        </a:hlink>
        <a:folHlink>
          <a:srgbClr val="CC3300"/>
        </a:folHlink>
      </a:clrScheme>
      <a:clrMap bg1="dk2" tx1="lt1" bg2="dk1" tx2="lt2" accent1="accent1" accent2="accent2" accent3="accent3" accent4="accent4" accent5="accent5" accent6="accent6" hlink="hlink" folHlink="folHlink"/>
    </a:extraClrScheme>
    <a:extraClrScheme>
      <a:clrScheme name="Radial 5">
        <a:dk1>
          <a:srgbClr val="75878B"/>
        </a:dk1>
        <a:lt1>
          <a:srgbClr val="FFFFFF"/>
        </a:lt1>
        <a:dk2>
          <a:srgbClr val="260000"/>
        </a:dk2>
        <a:lt2>
          <a:srgbClr val="FFFFFF"/>
        </a:lt2>
        <a:accent1>
          <a:srgbClr val="0099CC"/>
        </a:accent1>
        <a:accent2>
          <a:srgbClr val="FF3300"/>
        </a:accent2>
        <a:accent3>
          <a:srgbClr val="ACAAAA"/>
        </a:accent3>
        <a:accent4>
          <a:srgbClr val="DADADA"/>
        </a:accent4>
        <a:accent5>
          <a:srgbClr val="AACAE2"/>
        </a:accent5>
        <a:accent6>
          <a:srgbClr val="E72D00"/>
        </a:accent6>
        <a:hlink>
          <a:srgbClr val="FFCC00"/>
        </a:hlink>
        <a:folHlink>
          <a:srgbClr val="CC0000"/>
        </a:folHlink>
      </a:clrScheme>
      <a:clrMap bg1="dk2" tx1="lt1" bg2="dk1" tx2="lt2" accent1="accent1" accent2="accent2" accent3="accent3" accent4="accent4" accent5="accent5" accent6="accent6" hlink="hlink" folHlink="folHlink"/>
    </a:extraClrScheme>
    <a:extraClrScheme>
      <a:clrScheme name="Radial 6">
        <a:dk1>
          <a:srgbClr val="666699"/>
        </a:dk1>
        <a:lt1>
          <a:srgbClr val="FFFFFF"/>
        </a:lt1>
        <a:dk2>
          <a:srgbClr val="000000"/>
        </a:dk2>
        <a:lt2>
          <a:srgbClr val="FFFFFF"/>
        </a:lt2>
        <a:accent1>
          <a:srgbClr val="9966FF"/>
        </a:accent1>
        <a:accent2>
          <a:srgbClr val="99CCFF"/>
        </a:accent2>
        <a:accent3>
          <a:srgbClr val="AAAAAA"/>
        </a:accent3>
        <a:accent4>
          <a:srgbClr val="DADADA"/>
        </a:accent4>
        <a:accent5>
          <a:srgbClr val="CAB8FF"/>
        </a:accent5>
        <a:accent6>
          <a:srgbClr val="8AB9E7"/>
        </a:accent6>
        <a:hlink>
          <a:srgbClr val="FFFFCC"/>
        </a:hlink>
        <a:folHlink>
          <a:srgbClr val="6600CC"/>
        </a:folHlink>
      </a:clrScheme>
      <a:clrMap bg1="dk2" tx1="lt1" bg2="dk1" tx2="lt2" accent1="accent1" accent2="accent2" accent3="accent3" accent4="accent4" accent5="accent5" accent6="accent6" hlink="hlink" folHlink="folHlink"/>
    </a:extraClrScheme>
    <a:extraClrScheme>
      <a:clrScheme name="Radial 7">
        <a:dk1>
          <a:srgbClr val="666699"/>
        </a:dk1>
        <a:lt1>
          <a:srgbClr val="FFFFFF"/>
        </a:lt1>
        <a:dk2>
          <a:srgbClr val="2A2A40"/>
        </a:dk2>
        <a:lt2>
          <a:srgbClr val="FFFFFF"/>
        </a:lt2>
        <a:accent1>
          <a:srgbClr val="006699"/>
        </a:accent1>
        <a:accent2>
          <a:srgbClr val="CC9900"/>
        </a:accent2>
        <a:accent3>
          <a:srgbClr val="ACACAF"/>
        </a:accent3>
        <a:accent4>
          <a:srgbClr val="DADADA"/>
        </a:accent4>
        <a:accent5>
          <a:srgbClr val="AAB8CA"/>
        </a:accent5>
        <a:accent6>
          <a:srgbClr val="B98A00"/>
        </a:accent6>
        <a:hlink>
          <a:srgbClr val="CC6600"/>
        </a:hlink>
        <a:folHlink>
          <a:srgbClr val="6C948A"/>
        </a:folHlink>
      </a:clrScheme>
      <a:clrMap bg1="dk2" tx1="lt1" bg2="dk1" tx2="lt2" accent1="accent1" accent2="accent2" accent3="accent3" accent4="accent4" accent5="accent5" accent6="accent6" hlink="hlink" folHlink="folHlink"/>
    </a:extraClrScheme>
    <a:extraClrScheme>
      <a:clrScheme name="Radial 8">
        <a:dk1>
          <a:srgbClr val="BECBD8"/>
        </a:dk1>
        <a:lt1>
          <a:srgbClr val="FFFFFF"/>
        </a:lt1>
        <a:dk2>
          <a:srgbClr val="2B335B"/>
        </a:dk2>
        <a:lt2>
          <a:srgbClr val="FFFFFF"/>
        </a:lt2>
        <a:accent1>
          <a:srgbClr val="0099CC"/>
        </a:accent1>
        <a:accent2>
          <a:srgbClr val="B5DBE3"/>
        </a:accent2>
        <a:accent3>
          <a:srgbClr val="ACADB5"/>
        </a:accent3>
        <a:accent4>
          <a:srgbClr val="DADADA"/>
        </a:accent4>
        <a:accent5>
          <a:srgbClr val="AACAE2"/>
        </a:accent5>
        <a:accent6>
          <a:srgbClr val="A4C6CE"/>
        </a:accent6>
        <a:hlink>
          <a:srgbClr val="FFCC00"/>
        </a:hlink>
        <a:folHlink>
          <a:srgbClr val="58648C"/>
        </a:folHlink>
      </a:clrScheme>
      <a:clrMap bg1="dk2" tx1="lt1" bg2="dk1" tx2="lt2" accent1="accent1" accent2="accent2" accent3="accent3" accent4="accent4" accent5="accent5" accent6="accent6" hlink="hlink" folHlink="folHlink"/>
    </a:extraClrScheme>
    <a:extraClrScheme>
      <a:clrScheme name="Radial 9">
        <a:dk1>
          <a:srgbClr val="3333FF"/>
        </a:dk1>
        <a:lt1>
          <a:srgbClr val="FFFFFF"/>
        </a:lt1>
        <a:dk2>
          <a:srgbClr val="000099"/>
        </a:dk2>
        <a:lt2>
          <a:srgbClr val="FFFFFF"/>
        </a:lt2>
        <a:accent1>
          <a:srgbClr val="339966"/>
        </a:accent1>
        <a:accent2>
          <a:srgbClr val="9999FF"/>
        </a:accent2>
        <a:accent3>
          <a:srgbClr val="AAAACA"/>
        </a:accent3>
        <a:accent4>
          <a:srgbClr val="DADADA"/>
        </a:accent4>
        <a:accent5>
          <a:srgbClr val="ADCAB8"/>
        </a:accent5>
        <a:accent6>
          <a:srgbClr val="8A8AE7"/>
        </a:accent6>
        <a:hlink>
          <a:srgbClr val="FFFF99"/>
        </a:hlink>
        <a:folHlink>
          <a:srgbClr val="17A0D1"/>
        </a:folHlink>
      </a:clrScheme>
      <a:clrMap bg1="dk2" tx1="lt1" bg2="dk1" tx2="lt2" accent1="accent1" accent2="accent2" accent3="accent3" accent4="accent4" accent5="accent5" accent6="accent6" hlink="hlink" folHlink="folHlink"/>
    </a:extraClrScheme>
    <a:extraClrScheme>
      <a:clrScheme name="Radial 10">
        <a:dk1>
          <a:srgbClr val="808000"/>
        </a:dk1>
        <a:lt1>
          <a:srgbClr val="FFFFFF"/>
        </a:lt1>
        <a:dk2>
          <a:srgbClr val="354418"/>
        </a:dk2>
        <a:lt2>
          <a:srgbClr val="FFFFFF"/>
        </a:lt2>
        <a:accent1>
          <a:srgbClr val="60897C"/>
        </a:accent1>
        <a:accent2>
          <a:srgbClr val="99CC00"/>
        </a:accent2>
        <a:accent3>
          <a:srgbClr val="AEB0AB"/>
        </a:accent3>
        <a:accent4>
          <a:srgbClr val="DADADA"/>
        </a:accent4>
        <a:accent5>
          <a:srgbClr val="B6C4BF"/>
        </a:accent5>
        <a:accent6>
          <a:srgbClr val="8AB900"/>
        </a:accent6>
        <a:hlink>
          <a:srgbClr val="CCCC00"/>
        </a:hlink>
        <a:folHlink>
          <a:srgbClr val="66990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Radial">
  <a:themeElements>
    <a:clrScheme name="Radial 1">
      <a:dk1>
        <a:srgbClr val="000000"/>
      </a:dk1>
      <a:lt1>
        <a:srgbClr val="FFFFFF"/>
      </a:lt1>
      <a:dk2>
        <a:srgbClr val="FFFFFF"/>
      </a:dk2>
      <a:lt2>
        <a:srgbClr val="669999"/>
      </a:lt2>
      <a:accent1>
        <a:srgbClr val="99CCFF"/>
      </a:accent1>
      <a:accent2>
        <a:srgbClr val="9999FF"/>
      </a:accent2>
      <a:accent3>
        <a:srgbClr val="FFFFFF"/>
      </a:accent3>
      <a:accent4>
        <a:srgbClr val="000000"/>
      </a:accent4>
      <a:accent5>
        <a:srgbClr val="CAE2FF"/>
      </a:accent5>
      <a:accent6>
        <a:srgbClr val="8A8AE7"/>
      </a:accent6>
      <a:hlink>
        <a:srgbClr val="996666"/>
      </a:hlink>
      <a:folHlink>
        <a:srgbClr val="6666CC"/>
      </a:folHlink>
    </a:clrScheme>
    <a:fontScheme name="Rad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Radial 1">
        <a:dk1>
          <a:srgbClr val="000000"/>
        </a:dk1>
        <a:lt1>
          <a:srgbClr val="FFFFFF"/>
        </a:lt1>
        <a:dk2>
          <a:srgbClr val="FFFFFF"/>
        </a:dk2>
        <a:lt2>
          <a:srgbClr val="669999"/>
        </a:lt2>
        <a:accent1>
          <a:srgbClr val="99CCFF"/>
        </a:accent1>
        <a:accent2>
          <a:srgbClr val="9999FF"/>
        </a:accent2>
        <a:accent3>
          <a:srgbClr val="FFFFFF"/>
        </a:accent3>
        <a:accent4>
          <a:srgbClr val="000000"/>
        </a:accent4>
        <a:accent5>
          <a:srgbClr val="CAE2FF"/>
        </a:accent5>
        <a:accent6>
          <a:srgbClr val="8A8AE7"/>
        </a:accent6>
        <a:hlink>
          <a:srgbClr val="996666"/>
        </a:hlink>
        <a:folHlink>
          <a:srgbClr val="6666CC"/>
        </a:folHlink>
      </a:clrScheme>
      <a:clrMap bg1="lt1" tx1="dk1" bg2="lt2" tx2="dk2" accent1="accent1" accent2="accent2" accent3="accent3" accent4="accent4" accent5="accent5" accent6="accent6" hlink="hlink" folHlink="folHlink"/>
    </a:extraClrScheme>
    <a:extraClrScheme>
      <a:clrScheme name="Radial 2">
        <a:dk1>
          <a:srgbClr val="000000"/>
        </a:dk1>
        <a:lt1>
          <a:srgbClr val="FFFFFF"/>
        </a:lt1>
        <a:dk2>
          <a:srgbClr val="FFFFFF"/>
        </a:dk2>
        <a:lt2>
          <a:srgbClr val="817F3F"/>
        </a:lt2>
        <a:accent1>
          <a:srgbClr val="FFCC00"/>
        </a:accent1>
        <a:accent2>
          <a:srgbClr val="CC9900"/>
        </a:accent2>
        <a:accent3>
          <a:srgbClr val="FFFFFF"/>
        </a:accent3>
        <a:accent4>
          <a:srgbClr val="000000"/>
        </a:accent4>
        <a:accent5>
          <a:srgbClr val="FFE2AA"/>
        </a:accent5>
        <a:accent6>
          <a:srgbClr val="B98A00"/>
        </a:accent6>
        <a:hlink>
          <a:srgbClr val="996666"/>
        </a:hlink>
        <a:folHlink>
          <a:srgbClr val="C94503"/>
        </a:folHlink>
      </a:clrScheme>
      <a:clrMap bg1="lt1" tx1="dk1" bg2="lt2" tx2="dk2" accent1="accent1" accent2="accent2" accent3="accent3" accent4="accent4" accent5="accent5" accent6="accent6" hlink="hlink" folHlink="folHlink"/>
    </a:extraClrScheme>
    <a:extraClrScheme>
      <a:clrScheme name="Radial 3">
        <a:dk1>
          <a:srgbClr val="CC6600"/>
        </a:dk1>
        <a:lt1>
          <a:srgbClr val="FFFFFF"/>
        </a:lt1>
        <a:dk2>
          <a:srgbClr val="800000"/>
        </a:dk2>
        <a:lt2>
          <a:srgbClr val="FFFFFF"/>
        </a:lt2>
        <a:accent1>
          <a:srgbClr val="FF6600"/>
        </a:accent1>
        <a:accent2>
          <a:srgbClr val="33CCCC"/>
        </a:accent2>
        <a:accent3>
          <a:srgbClr val="C0AAAA"/>
        </a:accent3>
        <a:accent4>
          <a:srgbClr val="DADADA"/>
        </a:accent4>
        <a:accent5>
          <a:srgbClr val="FFB8AA"/>
        </a:accent5>
        <a:accent6>
          <a:srgbClr val="2DB9B9"/>
        </a:accent6>
        <a:hlink>
          <a:srgbClr val="99FF33"/>
        </a:hlink>
        <a:folHlink>
          <a:srgbClr val="CC3300"/>
        </a:folHlink>
      </a:clrScheme>
      <a:clrMap bg1="dk2" tx1="lt1" bg2="dk1" tx2="lt2" accent1="accent1" accent2="accent2" accent3="accent3" accent4="accent4" accent5="accent5" accent6="accent6" hlink="hlink" folHlink="folHlink"/>
    </a:extraClrScheme>
    <a:extraClrScheme>
      <a:clrScheme name="Radial 4">
        <a:dk1>
          <a:srgbClr val="993300"/>
        </a:dk1>
        <a:lt1>
          <a:srgbClr val="FFFFFF"/>
        </a:lt1>
        <a:dk2>
          <a:srgbClr val="431A01"/>
        </a:dk2>
        <a:lt2>
          <a:srgbClr val="FFFFFF"/>
        </a:lt2>
        <a:accent1>
          <a:srgbClr val="FFCC00"/>
        </a:accent1>
        <a:accent2>
          <a:srgbClr val="FF9966"/>
        </a:accent2>
        <a:accent3>
          <a:srgbClr val="B0ABAA"/>
        </a:accent3>
        <a:accent4>
          <a:srgbClr val="DADADA"/>
        </a:accent4>
        <a:accent5>
          <a:srgbClr val="FFE2AA"/>
        </a:accent5>
        <a:accent6>
          <a:srgbClr val="E78A5C"/>
        </a:accent6>
        <a:hlink>
          <a:srgbClr val="FF6600"/>
        </a:hlink>
        <a:folHlink>
          <a:srgbClr val="CC3300"/>
        </a:folHlink>
      </a:clrScheme>
      <a:clrMap bg1="dk2" tx1="lt1" bg2="dk1" tx2="lt2" accent1="accent1" accent2="accent2" accent3="accent3" accent4="accent4" accent5="accent5" accent6="accent6" hlink="hlink" folHlink="folHlink"/>
    </a:extraClrScheme>
    <a:extraClrScheme>
      <a:clrScheme name="Radial 5">
        <a:dk1>
          <a:srgbClr val="75878B"/>
        </a:dk1>
        <a:lt1>
          <a:srgbClr val="FFFFFF"/>
        </a:lt1>
        <a:dk2>
          <a:srgbClr val="260000"/>
        </a:dk2>
        <a:lt2>
          <a:srgbClr val="FFFFFF"/>
        </a:lt2>
        <a:accent1>
          <a:srgbClr val="0099CC"/>
        </a:accent1>
        <a:accent2>
          <a:srgbClr val="FF3300"/>
        </a:accent2>
        <a:accent3>
          <a:srgbClr val="ACAAAA"/>
        </a:accent3>
        <a:accent4>
          <a:srgbClr val="DADADA"/>
        </a:accent4>
        <a:accent5>
          <a:srgbClr val="AACAE2"/>
        </a:accent5>
        <a:accent6>
          <a:srgbClr val="E72D00"/>
        </a:accent6>
        <a:hlink>
          <a:srgbClr val="FFCC00"/>
        </a:hlink>
        <a:folHlink>
          <a:srgbClr val="CC0000"/>
        </a:folHlink>
      </a:clrScheme>
      <a:clrMap bg1="dk2" tx1="lt1" bg2="dk1" tx2="lt2" accent1="accent1" accent2="accent2" accent3="accent3" accent4="accent4" accent5="accent5" accent6="accent6" hlink="hlink" folHlink="folHlink"/>
    </a:extraClrScheme>
    <a:extraClrScheme>
      <a:clrScheme name="Radial 6">
        <a:dk1>
          <a:srgbClr val="666699"/>
        </a:dk1>
        <a:lt1>
          <a:srgbClr val="FFFFFF"/>
        </a:lt1>
        <a:dk2>
          <a:srgbClr val="000000"/>
        </a:dk2>
        <a:lt2>
          <a:srgbClr val="FFFFFF"/>
        </a:lt2>
        <a:accent1>
          <a:srgbClr val="9966FF"/>
        </a:accent1>
        <a:accent2>
          <a:srgbClr val="99CCFF"/>
        </a:accent2>
        <a:accent3>
          <a:srgbClr val="AAAAAA"/>
        </a:accent3>
        <a:accent4>
          <a:srgbClr val="DADADA"/>
        </a:accent4>
        <a:accent5>
          <a:srgbClr val="CAB8FF"/>
        </a:accent5>
        <a:accent6>
          <a:srgbClr val="8AB9E7"/>
        </a:accent6>
        <a:hlink>
          <a:srgbClr val="FFFFCC"/>
        </a:hlink>
        <a:folHlink>
          <a:srgbClr val="6600CC"/>
        </a:folHlink>
      </a:clrScheme>
      <a:clrMap bg1="dk2" tx1="lt1" bg2="dk1" tx2="lt2" accent1="accent1" accent2="accent2" accent3="accent3" accent4="accent4" accent5="accent5" accent6="accent6" hlink="hlink" folHlink="folHlink"/>
    </a:extraClrScheme>
    <a:extraClrScheme>
      <a:clrScheme name="Radial 7">
        <a:dk1>
          <a:srgbClr val="666699"/>
        </a:dk1>
        <a:lt1>
          <a:srgbClr val="FFFFFF"/>
        </a:lt1>
        <a:dk2>
          <a:srgbClr val="2A2A40"/>
        </a:dk2>
        <a:lt2>
          <a:srgbClr val="FFFFFF"/>
        </a:lt2>
        <a:accent1>
          <a:srgbClr val="006699"/>
        </a:accent1>
        <a:accent2>
          <a:srgbClr val="CC9900"/>
        </a:accent2>
        <a:accent3>
          <a:srgbClr val="ACACAF"/>
        </a:accent3>
        <a:accent4>
          <a:srgbClr val="DADADA"/>
        </a:accent4>
        <a:accent5>
          <a:srgbClr val="AAB8CA"/>
        </a:accent5>
        <a:accent6>
          <a:srgbClr val="B98A00"/>
        </a:accent6>
        <a:hlink>
          <a:srgbClr val="CC6600"/>
        </a:hlink>
        <a:folHlink>
          <a:srgbClr val="6C948A"/>
        </a:folHlink>
      </a:clrScheme>
      <a:clrMap bg1="dk2" tx1="lt1" bg2="dk1" tx2="lt2" accent1="accent1" accent2="accent2" accent3="accent3" accent4="accent4" accent5="accent5" accent6="accent6" hlink="hlink" folHlink="folHlink"/>
    </a:extraClrScheme>
    <a:extraClrScheme>
      <a:clrScheme name="Radial 8">
        <a:dk1>
          <a:srgbClr val="BECBD8"/>
        </a:dk1>
        <a:lt1>
          <a:srgbClr val="FFFFFF"/>
        </a:lt1>
        <a:dk2>
          <a:srgbClr val="2B335B"/>
        </a:dk2>
        <a:lt2>
          <a:srgbClr val="FFFFFF"/>
        </a:lt2>
        <a:accent1>
          <a:srgbClr val="0099CC"/>
        </a:accent1>
        <a:accent2>
          <a:srgbClr val="B5DBE3"/>
        </a:accent2>
        <a:accent3>
          <a:srgbClr val="ACADB5"/>
        </a:accent3>
        <a:accent4>
          <a:srgbClr val="DADADA"/>
        </a:accent4>
        <a:accent5>
          <a:srgbClr val="AACAE2"/>
        </a:accent5>
        <a:accent6>
          <a:srgbClr val="A4C6CE"/>
        </a:accent6>
        <a:hlink>
          <a:srgbClr val="FFCC00"/>
        </a:hlink>
        <a:folHlink>
          <a:srgbClr val="58648C"/>
        </a:folHlink>
      </a:clrScheme>
      <a:clrMap bg1="dk2" tx1="lt1" bg2="dk1" tx2="lt2" accent1="accent1" accent2="accent2" accent3="accent3" accent4="accent4" accent5="accent5" accent6="accent6" hlink="hlink" folHlink="folHlink"/>
    </a:extraClrScheme>
    <a:extraClrScheme>
      <a:clrScheme name="Radial 9">
        <a:dk1>
          <a:srgbClr val="3333FF"/>
        </a:dk1>
        <a:lt1>
          <a:srgbClr val="FFFFFF"/>
        </a:lt1>
        <a:dk2>
          <a:srgbClr val="000099"/>
        </a:dk2>
        <a:lt2>
          <a:srgbClr val="FFFFFF"/>
        </a:lt2>
        <a:accent1>
          <a:srgbClr val="339966"/>
        </a:accent1>
        <a:accent2>
          <a:srgbClr val="9999FF"/>
        </a:accent2>
        <a:accent3>
          <a:srgbClr val="AAAACA"/>
        </a:accent3>
        <a:accent4>
          <a:srgbClr val="DADADA"/>
        </a:accent4>
        <a:accent5>
          <a:srgbClr val="ADCAB8"/>
        </a:accent5>
        <a:accent6>
          <a:srgbClr val="8A8AE7"/>
        </a:accent6>
        <a:hlink>
          <a:srgbClr val="FFFF99"/>
        </a:hlink>
        <a:folHlink>
          <a:srgbClr val="17A0D1"/>
        </a:folHlink>
      </a:clrScheme>
      <a:clrMap bg1="dk2" tx1="lt1" bg2="dk1" tx2="lt2" accent1="accent1" accent2="accent2" accent3="accent3" accent4="accent4" accent5="accent5" accent6="accent6" hlink="hlink" folHlink="folHlink"/>
    </a:extraClrScheme>
    <a:extraClrScheme>
      <a:clrScheme name="Radial 10">
        <a:dk1>
          <a:srgbClr val="808000"/>
        </a:dk1>
        <a:lt1>
          <a:srgbClr val="FFFFFF"/>
        </a:lt1>
        <a:dk2>
          <a:srgbClr val="354418"/>
        </a:dk2>
        <a:lt2>
          <a:srgbClr val="FFFFFF"/>
        </a:lt2>
        <a:accent1>
          <a:srgbClr val="60897C"/>
        </a:accent1>
        <a:accent2>
          <a:srgbClr val="99CC00"/>
        </a:accent2>
        <a:accent3>
          <a:srgbClr val="AEB0AB"/>
        </a:accent3>
        <a:accent4>
          <a:srgbClr val="DADADA"/>
        </a:accent4>
        <a:accent5>
          <a:srgbClr val="B6C4BF"/>
        </a:accent5>
        <a:accent6>
          <a:srgbClr val="8AB900"/>
        </a:accent6>
        <a:hlink>
          <a:srgbClr val="CCCC00"/>
        </a:hlink>
        <a:folHlink>
          <a:srgbClr val="66990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e6081e90-7fca-4593-b367-80b4aed56e9b" xsi:nil="true"/>
    <lcf76f155ced4ddcb4097134ff3c332f xmlns="0ac9e865-81b4-401a-981f-0893c1b49406">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B2380F4CAE2B846B374175DC53680B0" ma:contentTypeVersion="13" ma:contentTypeDescription="Create a new document." ma:contentTypeScope="" ma:versionID="fb4bfeab650c1bba5e436176b2a17860">
  <xsd:schema xmlns:xsd="http://www.w3.org/2001/XMLSchema" xmlns:xs="http://www.w3.org/2001/XMLSchema" xmlns:p="http://schemas.microsoft.com/office/2006/metadata/properties" xmlns:ns2="0ac9e865-81b4-401a-981f-0893c1b49406" xmlns:ns3="e6081e90-7fca-4593-b367-80b4aed56e9b" targetNamespace="http://schemas.microsoft.com/office/2006/metadata/properties" ma:root="true" ma:fieldsID="29193c923cc2c700e166835b4df3a493" ns2:_="" ns3:_="">
    <xsd:import namespace="0ac9e865-81b4-401a-981f-0893c1b49406"/>
    <xsd:import namespace="e6081e90-7fca-4593-b367-80b4aed56e9b"/>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GenerationTime" minOccurs="0"/>
                <xsd:element ref="ns2:MediaServiceEventHashCode" minOccurs="0"/>
                <xsd:element ref="ns2:MediaLengthInSeconds" minOccurs="0"/>
                <xsd:element ref="ns2:MediaServiceDateTaken" minOccurs="0"/>
                <xsd:element ref="ns2:MediaServiceLocation"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ac9e865-81b4-401a-981f-0893c1b4940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Location" ma:index="16" nillable="true" ma:displayName="Location" ma:indexed="true" ma:internalName="MediaServiceLocation"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40948835-340a-4688-a36f-9672f0a84f26"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6081e90-7fca-4593-b367-80b4aed56e9b"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c8795f78-cdc7-468b-b33c-e782fc3e0751}" ma:internalName="TaxCatchAll" ma:showField="CatchAllData" ma:web="e6081e90-7fca-4593-b367-80b4aed56e9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FEAF295-BB98-491F-BB94-2F9B77CEE332}">
  <ds:schemaRefs>
    <ds:schemaRef ds:uri="http://purl.org/dc/elements/1.1/"/>
    <ds:schemaRef ds:uri="http://schemas.microsoft.com/office/2006/metadata/properties"/>
    <ds:schemaRef ds:uri="http://purl.org/dc/terms/"/>
    <ds:schemaRef ds:uri="http://schemas.microsoft.com/office/2006/documentManagement/types"/>
    <ds:schemaRef ds:uri="http://schemas.microsoft.com/office/infopath/2007/PartnerControls"/>
    <ds:schemaRef ds:uri="http://schemas.openxmlformats.org/package/2006/metadata/core-properties"/>
    <ds:schemaRef ds:uri="e6081e90-7fca-4593-b367-80b4aed56e9b"/>
    <ds:schemaRef ds:uri="0ac9e865-81b4-401a-981f-0893c1b49406"/>
    <ds:schemaRef ds:uri="http://www.w3.org/XML/1998/namespace"/>
    <ds:schemaRef ds:uri="http://purl.org/dc/dcmitype/"/>
  </ds:schemaRefs>
</ds:datastoreItem>
</file>

<file path=customXml/itemProps2.xml><?xml version="1.0" encoding="utf-8"?>
<ds:datastoreItem xmlns:ds="http://schemas.openxmlformats.org/officeDocument/2006/customXml" ds:itemID="{CF66CC7E-227A-444D-98E7-52684B5D8CEA}">
  <ds:schemaRefs>
    <ds:schemaRef ds:uri="http://schemas.microsoft.com/sharepoint/v3/contenttype/forms"/>
  </ds:schemaRefs>
</ds:datastoreItem>
</file>

<file path=customXml/itemProps3.xml><?xml version="1.0" encoding="utf-8"?>
<ds:datastoreItem xmlns:ds="http://schemas.openxmlformats.org/officeDocument/2006/customXml" ds:itemID="{0779E20B-DB7F-4084-9DCB-20FEA3F7332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ac9e865-81b4-401a-981f-0893c1b49406"/>
    <ds:schemaRef ds:uri="e6081e90-7fca-4593-b367-80b4aed56e9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Radial</Template>
  <TotalTime>0</TotalTime>
  <Words>3102</Words>
  <Application>Microsoft Office PowerPoint</Application>
  <PresentationFormat>On-screen Show (4:3)</PresentationFormat>
  <Paragraphs>374</Paragraphs>
  <Slides>20</Slides>
  <Notes>20</Notes>
  <HiddenSlides>0</HiddenSlides>
  <MMClips>0</MMClips>
  <ScaleCrop>false</ScaleCrop>
  <HeadingPairs>
    <vt:vector size="8" baseType="variant">
      <vt:variant>
        <vt:lpstr>Fonts Used</vt:lpstr>
      </vt:variant>
      <vt:variant>
        <vt:i4>8</vt:i4>
      </vt:variant>
      <vt:variant>
        <vt:lpstr>Theme</vt:lpstr>
      </vt:variant>
      <vt:variant>
        <vt:i4>3</vt:i4>
      </vt:variant>
      <vt:variant>
        <vt:lpstr>Embedded OLE Servers</vt:lpstr>
      </vt:variant>
      <vt:variant>
        <vt:i4>1</vt:i4>
      </vt:variant>
      <vt:variant>
        <vt:lpstr>Slide Titles</vt:lpstr>
      </vt:variant>
      <vt:variant>
        <vt:i4>20</vt:i4>
      </vt:variant>
    </vt:vector>
  </HeadingPairs>
  <TitlesOfParts>
    <vt:vector size="32" baseType="lpstr">
      <vt:lpstr>Arial</vt:lpstr>
      <vt:lpstr>Arial Black</vt:lpstr>
      <vt:lpstr>Calibri Light</vt:lpstr>
      <vt:lpstr>Comic Sans MS</vt:lpstr>
      <vt:lpstr>HfW precursive</vt:lpstr>
      <vt:lpstr>Tahoma</vt:lpstr>
      <vt:lpstr>Times New Roman</vt:lpstr>
      <vt:lpstr>Wingdings</vt:lpstr>
      <vt:lpstr>Radial</vt:lpstr>
      <vt:lpstr>1_Radial</vt:lpstr>
      <vt:lpstr>2_Radial</vt:lpstr>
      <vt:lpstr>Bitmap 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City of Newcastle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ara</dc:creator>
  <cp:lastModifiedBy>Claire Meldrum</cp:lastModifiedBy>
  <cp:revision>162</cp:revision>
  <cp:lastPrinted>2024-10-07T09:17:41Z</cp:lastPrinted>
  <dcterms:created xsi:type="dcterms:W3CDTF">2006-03-08T08:23:00Z</dcterms:created>
  <dcterms:modified xsi:type="dcterms:W3CDTF">2024-11-19T13:14:20Z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0x0101003B2380F4CAE2B846B374175DC53680B0</vt:lpwstr>
  </property>
</Properties>
</file>