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5346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9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8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5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2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6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5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CEB5A-EC65-44EA-ABA3-976358E25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4869930"/>
            <a:ext cx="6267813" cy="1292078"/>
          </a:xfrm>
        </p:spPr>
        <p:txBody>
          <a:bodyPr anchor="ctr">
            <a:normAutofit/>
          </a:bodyPr>
          <a:lstStyle/>
          <a:p>
            <a:pPr algn="l"/>
            <a:r>
              <a:rPr lang="en-GB" sz="4400">
                <a:latin typeface="Comic Sans MS" panose="030F0702030302020204" pitchFamily="66" charset="0"/>
              </a:rPr>
              <a:t>United Against Bullying</a:t>
            </a: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BC5027CC-634D-4636-9B6C-970145334C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9466"/>
          <a:stretch/>
        </p:blipFill>
        <p:spPr>
          <a:xfrm>
            <a:off x="20" y="3"/>
            <a:ext cx="7534635" cy="4551037"/>
          </a:xfrm>
          <a:prstGeom prst="rect">
            <a:avLst/>
          </a:prstGeom>
        </p:spPr>
      </p:pic>
      <p:pic>
        <p:nvPicPr>
          <p:cNvPr id="2050" name="Picture 2" descr="Image result for child playing clipart">
            <a:extLst>
              <a:ext uri="{FF2B5EF4-FFF2-40B4-BE49-F238E27FC236}">
                <a16:creationId xmlns:a16="http://schemas.microsoft.com/office/drawing/2014/main" id="{9E568B4B-DB8A-4794-98F8-191B6A4971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" r="3040" b="3"/>
          <a:stretch/>
        </p:blipFill>
        <p:spPr bwMode="auto">
          <a:xfrm>
            <a:off x="7527517" y="-4"/>
            <a:ext cx="4664483" cy="455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46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AD83E6-9DD7-4FE1-83FF-5C02D2E00B61}"/>
              </a:ext>
            </a:extLst>
          </p:cNvPr>
          <p:cNvSpPr txBox="1">
            <a:spLocks/>
          </p:cNvSpPr>
          <p:nvPr/>
        </p:nvSpPr>
        <p:spPr>
          <a:xfrm>
            <a:off x="1517903" y="1461686"/>
            <a:ext cx="4680595" cy="2853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8000" dirty="0">
                <a:latin typeface="Comic Sans MS" panose="030F0702030302020204" pitchFamily="66" charset="0"/>
              </a:rPr>
              <a:t>What is bullying?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7C2A80-BA36-4F45-B8FB-62D231C50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42761" y="2239307"/>
            <a:ext cx="3828287" cy="237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13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AD83E6-9DD7-4FE1-83FF-5C02D2E00B61}"/>
              </a:ext>
            </a:extLst>
          </p:cNvPr>
          <p:cNvSpPr txBox="1">
            <a:spLocks/>
          </p:cNvSpPr>
          <p:nvPr/>
        </p:nvSpPr>
        <p:spPr>
          <a:xfrm>
            <a:off x="762000" y="837267"/>
            <a:ext cx="9155811" cy="1410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800" dirty="0">
                <a:latin typeface="Comic Sans MS" panose="030F0702030302020204" pitchFamily="66" charset="0"/>
              </a:rPr>
              <a:t>Bullying is when someone is unkind to someone else.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7C2A80-BA36-4F45-B8FB-62D231C50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66736" y="4185401"/>
            <a:ext cx="3044189" cy="189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B0450F2-599A-4809-96F0-8B2EC1B52DBE}"/>
              </a:ext>
            </a:extLst>
          </p:cNvPr>
          <p:cNvSpPr txBox="1">
            <a:spLocks/>
          </p:cNvSpPr>
          <p:nvPr/>
        </p:nvSpPr>
        <p:spPr>
          <a:xfrm>
            <a:off x="835152" y="2578843"/>
            <a:ext cx="9155811" cy="1410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800" dirty="0">
                <a:latin typeface="Comic Sans MS" panose="030F0702030302020204" pitchFamily="66" charset="0"/>
              </a:rPr>
              <a:t>It is bullying if it happens lots of times to the same person.</a:t>
            </a:r>
          </a:p>
        </p:txBody>
      </p:sp>
    </p:spTree>
    <p:extLst>
      <p:ext uri="{BB962C8B-B14F-4D97-AF65-F5344CB8AC3E}">
        <p14:creationId xmlns:p14="http://schemas.microsoft.com/office/powerpoint/2010/main" val="384857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AD83E6-9DD7-4FE1-83FF-5C02D2E00B61}"/>
              </a:ext>
            </a:extLst>
          </p:cNvPr>
          <p:cNvSpPr txBox="1">
            <a:spLocks/>
          </p:cNvSpPr>
          <p:nvPr/>
        </p:nvSpPr>
        <p:spPr>
          <a:xfrm>
            <a:off x="1104900" y="903942"/>
            <a:ext cx="9155811" cy="810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800" dirty="0">
                <a:latin typeface="Comic Sans MS" panose="030F0702030302020204" pitchFamily="66" charset="0"/>
              </a:rPr>
              <a:t>What does unkind look like?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EA1B6-50E5-4182-8C2A-565E7E979EFE}"/>
              </a:ext>
            </a:extLst>
          </p:cNvPr>
          <p:cNvSpPr txBox="1"/>
          <p:nvPr/>
        </p:nvSpPr>
        <p:spPr>
          <a:xfrm>
            <a:off x="1095376" y="2090737"/>
            <a:ext cx="8296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Calling  someone unkind names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F65E40-1D40-43C9-9B50-0B3390474E76}"/>
              </a:ext>
            </a:extLst>
          </p:cNvPr>
          <p:cNvSpPr txBox="1"/>
          <p:nvPr/>
        </p:nvSpPr>
        <p:spPr>
          <a:xfrm>
            <a:off x="1095375" y="3043238"/>
            <a:ext cx="6048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Hurting someone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C8BEE1-B7C9-4305-8FC8-FA9E3EC4E968}"/>
              </a:ext>
            </a:extLst>
          </p:cNvPr>
          <p:cNvSpPr txBox="1"/>
          <p:nvPr/>
        </p:nvSpPr>
        <p:spPr>
          <a:xfrm>
            <a:off x="1022223" y="3931522"/>
            <a:ext cx="6048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Sending unkind messages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9996DD-7D4B-46FE-9D53-38A2C63260D1}"/>
              </a:ext>
            </a:extLst>
          </p:cNvPr>
          <p:cNvSpPr txBox="1"/>
          <p:nvPr/>
        </p:nvSpPr>
        <p:spPr>
          <a:xfrm>
            <a:off x="1034415" y="4920932"/>
            <a:ext cx="6048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Making someone feel sad</a:t>
            </a:r>
          </a:p>
          <a:p>
            <a:endParaRPr lang="en-GB" dirty="0"/>
          </a:p>
        </p:txBody>
      </p:sp>
      <p:pic>
        <p:nvPicPr>
          <p:cNvPr id="15" name="Picture 2" descr="Image result for child saying sorry clipart">
            <a:extLst>
              <a:ext uri="{FF2B5EF4-FFF2-40B4-BE49-F238E27FC236}">
                <a16:creationId xmlns:a16="http://schemas.microsoft.com/office/drawing/2014/main" id="{4E7ABEB0-EEC8-42C2-B661-FAD6AA331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516951"/>
            <a:ext cx="2450973" cy="328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21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AD83E6-9DD7-4FE1-83FF-5C02D2E00B61}"/>
              </a:ext>
            </a:extLst>
          </p:cNvPr>
          <p:cNvSpPr txBox="1">
            <a:spLocks/>
          </p:cNvSpPr>
          <p:nvPr/>
        </p:nvSpPr>
        <p:spPr>
          <a:xfrm>
            <a:off x="1104900" y="903942"/>
            <a:ext cx="9155811" cy="810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800" dirty="0">
                <a:latin typeface="Comic Sans MS" panose="030F0702030302020204" pitchFamily="66" charset="0"/>
              </a:rPr>
              <a:t>Is this bullying?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EA1B6-50E5-4182-8C2A-565E7E979EFE}"/>
              </a:ext>
            </a:extLst>
          </p:cNvPr>
          <p:cNvSpPr txBox="1"/>
          <p:nvPr/>
        </p:nvSpPr>
        <p:spPr>
          <a:xfrm>
            <a:off x="1095376" y="2090737"/>
            <a:ext cx="82962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Katie is playing on the yard.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She is playing with a ball.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She throws the ball and it hits someone else.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She says sorry.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9996DD-7D4B-46FE-9D53-38A2C63260D1}"/>
              </a:ext>
            </a:extLst>
          </p:cNvPr>
          <p:cNvSpPr txBox="1"/>
          <p:nvPr/>
        </p:nvSpPr>
        <p:spPr>
          <a:xfrm>
            <a:off x="1639252" y="5370312"/>
            <a:ext cx="6048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No, this is an accident</a:t>
            </a:r>
          </a:p>
          <a:p>
            <a:endParaRPr lang="en-GB" dirty="0"/>
          </a:p>
        </p:txBody>
      </p:sp>
      <p:pic>
        <p:nvPicPr>
          <p:cNvPr id="1026" name="Picture 2" descr="Image result for child playing with ball clipart">
            <a:extLst>
              <a:ext uri="{FF2B5EF4-FFF2-40B4-BE49-F238E27FC236}">
                <a16:creationId xmlns:a16="http://schemas.microsoft.com/office/drawing/2014/main" id="{8BC53E50-629D-47B6-9088-383E3B994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9" y="1250158"/>
            <a:ext cx="2860306" cy="198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19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AD83E6-9DD7-4FE1-83FF-5C02D2E00B61}"/>
              </a:ext>
            </a:extLst>
          </p:cNvPr>
          <p:cNvSpPr txBox="1">
            <a:spLocks/>
          </p:cNvSpPr>
          <p:nvPr/>
        </p:nvSpPr>
        <p:spPr>
          <a:xfrm>
            <a:off x="1104900" y="903942"/>
            <a:ext cx="9155811" cy="810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800" dirty="0">
                <a:latin typeface="Comic Sans MS" panose="030F0702030302020204" pitchFamily="66" charset="0"/>
              </a:rPr>
              <a:t>Is this bullying?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EA1B6-50E5-4182-8C2A-565E7E979EFE}"/>
              </a:ext>
            </a:extLst>
          </p:cNvPr>
          <p:cNvSpPr txBox="1"/>
          <p:nvPr/>
        </p:nvSpPr>
        <p:spPr>
          <a:xfrm>
            <a:off x="1095376" y="2090737"/>
            <a:ext cx="82962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Tim calls Adam silly.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He says sorry.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He knows this was a wrong choice  and doesn’t do it again.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9996DD-7D4B-46FE-9D53-38A2C63260D1}"/>
              </a:ext>
            </a:extLst>
          </p:cNvPr>
          <p:cNvSpPr txBox="1"/>
          <p:nvPr/>
        </p:nvSpPr>
        <p:spPr>
          <a:xfrm>
            <a:off x="1532191" y="5052296"/>
            <a:ext cx="86214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No, although this was unkind, Tim said sorry and he doesn’t  do it again.</a:t>
            </a:r>
          </a:p>
          <a:p>
            <a:endParaRPr lang="en-GB" dirty="0"/>
          </a:p>
        </p:txBody>
      </p:sp>
      <p:pic>
        <p:nvPicPr>
          <p:cNvPr id="11" name="Picture 2" descr="Image result for child saying sorry clipart">
            <a:extLst>
              <a:ext uri="{FF2B5EF4-FFF2-40B4-BE49-F238E27FC236}">
                <a16:creationId xmlns:a16="http://schemas.microsoft.com/office/drawing/2014/main" id="{52BE9B04-3C41-46F5-B39E-67A857C12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300" y="859032"/>
            <a:ext cx="2893314" cy="329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61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AD83E6-9DD7-4FE1-83FF-5C02D2E00B61}"/>
              </a:ext>
            </a:extLst>
          </p:cNvPr>
          <p:cNvSpPr txBox="1">
            <a:spLocks/>
          </p:cNvSpPr>
          <p:nvPr/>
        </p:nvSpPr>
        <p:spPr>
          <a:xfrm>
            <a:off x="1104900" y="903942"/>
            <a:ext cx="9155811" cy="810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800" dirty="0">
                <a:latin typeface="Comic Sans MS" panose="030F0702030302020204" pitchFamily="66" charset="0"/>
              </a:rPr>
              <a:t>Is this bullying?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EA1B6-50E5-4182-8C2A-565E7E979EFE}"/>
              </a:ext>
            </a:extLst>
          </p:cNvPr>
          <p:cNvSpPr txBox="1"/>
          <p:nvPr/>
        </p:nvSpPr>
        <p:spPr>
          <a:xfrm>
            <a:off x="981170" y="1856443"/>
            <a:ext cx="95153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Cathy pushes Bob at playtime.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She calls Bob an unkind name at lunch time.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She won’t let Bob join in with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 game.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Cathy pushes Bob the next day and the next week. 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9996DD-7D4B-46FE-9D53-38A2C63260D1}"/>
              </a:ext>
            </a:extLst>
          </p:cNvPr>
          <p:cNvSpPr txBox="1"/>
          <p:nvPr/>
        </p:nvSpPr>
        <p:spPr>
          <a:xfrm>
            <a:off x="901827" y="5266977"/>
            <a:ext cx="86214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Yes. Cathy is unkind to Bob lots of times. </a:t>
            </a:r>
          </a:p>
          <a:p>
            <a:endParaRPr lang="en-GB" dirty="0"/>
          </a:p>
        </p:txBody>
      </p:sp>
      <p:pic>
        <p:nvPicPr>
          <p:cNvPr id="6146" name="Picture 2" descr="Image result for bullying clipart">
            <a:extLst>
              <a:ext uri="{FF2B5EF4-FFF2-40B4-BE49-F238E27FC236}">
                <a16:creationId xmlns:a16="http://schemas.microsoft.com/office/drawing/2014/main" id="{10F1B5FC-6A3F-4B83-956B-494FD1F63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619" y="897392"/>
            <a:ext cx="1549481" cy="163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10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AD83E6-9DD7-4FE1-83FF-5C02D2E00B61}"/>
              </a:ext>
            </a:extLst>
          </p:cNvPr>
          <p:cNvSpPr txBox="1">
            <a:spLocks/>
          </p:cNvSpPr>
          <p:nvPr/>
        </p:nvSpPr>
        <p:spPr>
          <a:xfrm>
            <a:off x="762000" y="785010"/>
            <a:ext cx="9155811" cy="810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600" dirty="0">
                <a:latin typeface="Comic Sans MS" panose="030F0702030302020204" pitchFamily="66" charset="0"/>
              </a:rPr>
              <a:t>What can we do if we see bullying?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9996DD-7D4B-46FE-9D53-38A2C63260D1}"/>
              </a:ext>
            </a:extLst>
          </p:cNvPr>
          <p:cNvSpPr txBox="1"/>
          <p:nvPr/>
        </p:nvSpPr>
        <p:spPr>
          <a:xfrm>
            <a:off x="1296352" y="1455673"/>
            <a:ext cx="8621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4000" dirty="0">
                <a:latin typeface="Comic Sans MS" panose="030F0702030302020204" pitchFamily="66" charset="0"/>
              </a:rPr>
              <a:t>ee bullies</a:t>
            </a:r>
            <a:endParaRPr lang="en-US" sz="88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606F3F-431C-445F-B275-A15FEDCF3F29}"/>
              </a:ext>
            </a:extLst>
          </p:cNvPr>
          <p:cNvSpPr txBox="1"/>
          <p:nvPr/>
        </p:nvSpPr>
        <p:spPr>
          <a:xfrm>
            <a:off x="1296351" y="2496469"/>
            <a:ext cx="8621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4000" dirty="0">
                <a:latin typeface="Comic Sans MS" panose="030F0702030302020204" pitchFamily="66" charset="0"/>
              </a:rPr>
              <a:t>ell someone</a:t>
            </a:r>
            <a:endParaRPr lang="en-US" sz="88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8418D7-50E4-4A7B-AD9F-FEFF2805F2A4}"/>
              </a:ext>
            </a:extLst>
          </p:cNvPr>
          <p:cNvSpPr txBox="1"/>
          <p:nvPr/>
        </p:nvSpPr>
        <p:spPr>
          <a:xfrm>
            <a:off x="1296351" y="3525995"/>
            <a:ext cx="8621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4000" dirty="0">
                <a:latin typeface="Comic Sans MS" panose="030F0702030302020204" pitchFamily="66" charset="0"/>
              </a:rPr>
              <a:t>ffer kindness</a:t>
            </a:r>
            <a:endParaRPr lang="en-US" sz="88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9D3232-6F6D-40D5-85FD-859A70D63C58}"/>
              </a:ext>
            </a:extLst>
          </p:cNvPr>
          <p:cNvSpPr txBox="1"/>
          <p:nvPr/>
        </p:nvSpPr>
        <p:spPr>
          <a:xfrm>
            <a:off x="1296350" y="4728718"/>
            <a:ext cx="8621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4000" dirty="0">
                <a:latin typeface="Comic Sans MS" panose="030F0702030302020204" pitchFamily="66" charset="0"/>
              </a:rPr>
              <a:t>rotect each other</a:t>
            </a:r>
            <a:endParaRPr lang="en-US" sz="88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4102" name="Picture 6" descr="Image result for teacher clipart">
            <a:extLst>
              <a:ext uri="{FF2B5EF4-FFF2-40B4-BE49-F238E27FC236}">
                <a16:creationId xmlns:a16="http://schemas.microsoft.com/office/drawing/2014/main" id="{A6185A6A-488C-48AD-9CBD-8636F4529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314" y="1370725"/>
            <a:ext cx="1102590" cy="198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bullying clipart">
            <a:extLst>
              <a:ext uri="{FF2B5EF4-FFF2-40B4-BE49-F238E27FC236}">
                <a16:creationId xmlns:a16="http://schemas.microsoft.com/office/drawing/2014/main" id="{11CA552E-C8A8-4C61-8C3C-4B97F9E2D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93" y="1748596"/>
            <a:ext cx="1973461" cy="210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being kind clipart">
            <a:extLst>
              <a:ext uri="{FF2B5EF4-FFF2-40B4-BE49-F238E27FC236}">
                <a16:creationId xmlns:a16="http://schemas.microsoft.com/office/drawing/2014/main" id="{4A06D6AA-533B-425C-846D-9C567422F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54" y="3458845"/>
            <a:ext cx="1179022" cy="147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e result for being kind clipart">
            <a:extLst>
              <a:ext uri="{FF2B5EF4-FFF2-40B4-BE49-F238E27FC236}">
                <a16:creationId xmlns:a16="http://schemas.microsoft.com/office/drawing/2014/main" id="{EE23CDFE-5D83-4D7C-97DA-4F94D185C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234" y="4078328"/>
            <a:ext cx="1885000" cy="171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2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2F1B30"/>
      </a:dk2>
      <a:lt2>
        <a:srgbClr val="F0F3F3"/>
      </a:lt2>
      <a:accent1>
        <a:srgbClr val="E7292F"/>
      </a:accent1>
      <a:accent2>
        <a:srgbClr val="D5176C"/>
      </a:accent2>
      <a:accent3>
        <a:srgbClr val="E729CD"/>
      </a:accent3>
      <a:accent4>
        <a:srgbClr val="A017D5"/>
      </a:accent4>
      <a:accent5>
        <a:srgbClr val="6329E7"/>
      </a:accent5>
      <a:accent6>
        <a:srgbClr val="273BD8"/>
      </a:accent6>
      <a:hlink>
        <a:srgbClr val="7B3FBF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Arial</vt:lpstr>
      <vt:lpstr>Avenir Next LT Pro</vt:lpstr>
      <vt:lpstr>Comic Sans MS</vt:lpstr>
      <vt:lpstr>PrismaticVTI</vt:lpstr>
      <vt:lpstr>United Against Bullying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Against Bullying</dc:title>
  <dc:creator>Stephanie Langford</dc:creator>
  <cp:lastModifiedBy>Stephanie Langford</cp:lastModifiedBy>
  <cp:revision>1</cp:revision>
  <dcterms:created xsi:type="dcterms:W3CDTF">2021-09-22T18:11:35Z</dcterms:created>
  <dcterms:modified xsi:type="dcterms:W3CDTF">2021-09-22T19:02:22Z</dcterms:modified>
</cp:coreProperties>
</file>